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59" r:id="rId4"/>
    <p:sldId id="263" r:id="rId5"/>
    <p:sldId id="260" r:id="rId6"/>
    <p:sldId id="261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FF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1192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1DFFD-2F67-9443-AFC2-2AA558B0419C}" type="datetimeFigureOut">
              <a:rPr lang="en-US" smtClean="0"/>
              <a:t>6/19/22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7DB6-0201-5841-BB8C-691F0A4F4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534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1DFFD-2F67-9443-AFC2-2AA558B0419C}" type="datetimeFigureOut">
              <a:rPr lang="en-US" smtClean="0"/>
              <a:t>6/19/22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7DB6-0201-5841-BB8C-691F0A4F4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80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1DFFD-2F67-9443-AFC2-2AA558B0419C}" type="datetimeFigureOut">
              <a:rPr lang="en-US" smtClean="0"/>
              <a:t>6/19/22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7DB6-0201-5841-BB8C-691F0A4F4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0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1DFFD-2F67-9443-AFC2-2AA558B0419C}" type="datetimeFigureOut">
              <a:rPr lang="en-US" smtClean="0"/>
              <a:t>6/19/22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7DB6-0201-5841-BB8C-691F0A4F4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54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1DFFD-2F67-9443-AFC2-2AA558B0419C}" type="datetimeFigureOut">
              <a:rPr lang="en-US" smtClean="0"/>
              <a:t>6/19/22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7DB6-0201-5841-BB8C-691F0A4F4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45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1DFFD-2F67-9443-AFC2-2AA558B0419C}" type="datetimeFigureOut">
              <a:rPr lang="en-US" smtClean="0"/>
              <a:t>6/19/22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7DB6-0201-5841-BB8C-691F0A4F4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2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1DFFD-2F67-9443-AFC2-2AA558B0419C}" type="datetimeFigureOut">
              <a:rPr lang="en-US" smtClean="0"/>
              <a:t>6/19/22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7DB6-0201-5841-BB8C-691F0A4F4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59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1DFFD-2F67-9443-AFC2-2AA558B0419C}" type="datetimeFigureOut">
              <a:rPr lang="en-US" smtClean="0"/>
              <a:t>6/19/22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7DB6-0201-5841-BB8C-691F0A4F4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79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1DFFD-2F67-9443-AFC2-2AA558B0419C}" type="datetimeFigureOut">
              <a:rPr lang="en-US" smtClean="0"/>
              <a:t>6/19/22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7DB6-0201-5841-BB8C-691F0A4F4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8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1DFFD-2F67-9443-AFC2-2AA558B0419C}" type="datetimeFigureOut">
              <a:rPr lang="en-US" smtClean="0"/>
              <a:t>6/19/22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7DB6-0201-5841-BB8C-691F0A4F4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49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1DFFD-2F67-9443-AFC2-2AA558B0419C}" type="datetimeFigureOut">
              <a:rPr lang="en-US" smtClean="0"/>
              <a:t>6/19/22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7DB6-0201-5841-BB8C-691F0A4F4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06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1DFFD-2F67-9443-AFC2-2AA558B0419C}" type="datetimeFigureOut">
              <a:rPr lang="en-US" smtClean="0"/>
              <a:t>6/19/22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47DB6-0201-5841-BB8C-691F0A4F4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buzzfeed.com/hannahloewentheil/what-global-cuisine-best-matches-your-personality" TargetMode="Externa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4.png"/><Relationship Id="rId5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microsoft.com/office/2007/relationships/hdphoto" Target="../media/hdphoto4.wdp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6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microsoft.com/office/2007/relationships/hdphoto" Target="../media/hdphoto5.wdp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4" Type="http://schemas.openxmlformats.org/officeDocument/2006/relationships/image" Target="../media/image32.png"/><Relationship Id="rId5" Type="http://schemas.openxmlformats.org/officeDocument/2006/relationships/image" Target="../media/image7.png"/><Relationship Id="rId6" Type="http://schemas.openxmlformats.org/officeDocument/2006/relationships/image" Target="../media/image33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2-01-05 at 11.29.24 A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3241"/>
            <a:ext cx="9144000" cy="54626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1280" y="0"/>
            <a:ext cx="9367520" cy="1143000"/>
          </a:xfrm>
          <a:solidFill>
            <a:srgbClr val="FFFF00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country’s food is your class?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81280" y="6224924"/>
            <a:ext cx="9723046" cy="92511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250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1099" y="-188159"/>
            <a:ext cx="9285099" cy="1370598"/>
          </a:xfrm>
          <a:solidFill>
            <a:srgbClr val="FFFF00"/>
          </a:solidFill>
        </p:spPr>
        <p:txBody>
          <a:bodyPr/>
          <a:lstStyle/>
          <a:p>
            <a:r>
              <a:rPr lang="en-US" dirty="0" smtClean="0">
                <a:latin typeface="Abadi MT Condensed Extra Bold"/>
                <a:cs typeface="Abadi MT Condensed Extra Bold"/>
              </a:rPr>
              <a:t>ingredients</a:t>
            </a:r>
            <a:r>
              <a:rPr lang="en-US" dirty="0" smtClean="0"/>
              <a:t>/</a:t>
            </a:r>
            <a:r>
              <a:rPr lang="en-US" dirty="0" smtClean="0">
                <a:solidFill>
                  <a:schemeClr val="bg1"/>
                </a:solidFill>
                <a:latin typeface="Abadi MT Condensed Light"/>
                <a:cs typeface="Abadi MT Condensed Light"/>
              </a:rPr>
              <a:t>seasoning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rgbClr val="3366FF"/>
                </a:solidFill>
              </a:rPr>
              <a:t>review</a:t>
            </a:r>
            <a:endParaRPr lang="en-US" i="1" dirty="0">
              <a:solidFill>
                <a:srgbClr val="3366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064" y="1666949"/>
            <a:ext cx="7210356" cy="4795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8883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FF00"/>
          </a:solidFill>
        </p:spPr>
        <p:txBody>
          <a:bodyPr/>
          <a:lstStyle/>
          <a:p>
            <a:r>
              <a:rPr lang="en-US" i="1" dirty="0" smtClean="0">
                <a:solidFill>
                  <a:schemeClr val="bg1"/>
                </a:solidFill>
              </a:rPr>
              <a:t>Sharing</a:t>
            </a:r>
            <a:r>
              <a:rPr lang="en-US" dirty="0" smtClean="0">
                <a:solidFill>
                  <a:schemeClr val="bg1"/>
                </a:solidFill>
              </a:rPr>
              <a:t> about </a:t>
            </a:r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dirty="0" smtClean="0">
                <a:solidFill>
                  <a:srgbClr val="6BFF56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rgbClr val="3366FF"/>
                </a:solidFill>
              </a:rPr>
              <a:t>d</a:t>
            </a:r>
            <a:r>
              <a:rPr lang="en-US" dirty="0" smtClean="0">
                <a:solidFill>
                  <a:schemeClr val="accent6"/>
                </a:solidFill>
              </a:rPr>
              <a:t>o</a:t>
            </a:r>
            <a:r>
              <a:rPr lang="en-US" dirty="0" smtClean="0">
                <a:solidFill>
                  <a:schemeClr val="bg1"/>
                </a:solidFill>
              </a:rPr>
              <a:t> Ingredients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Be the teacher: </a:t>
            </a:r>
            <a:r>
              <a:rPr lang="en-US" dirty="0" smtClean="0"/>
              <a:t>Each </a:t>
            </a:r>
            <a:r>
              <a:rPr lang="en-US" dirty="0" smtClean="0"/>
              <a:t>group, teach the class about 1 </a:t>
            </a:r>
            <a:r>
              <a:rPr lang="en-US" dirty="0" smtClean="0"/>
              <a:t>dish.</a:t>
            </a:r>
            <a:endParaRPr lang="en-US" dirty="0"/>
          </a:p>
          <a:p>
            <a:r>
              <a:rPr lang="en-US" dirty="0" smtClean="0"/>
              <a:t>Learn to say each ingredient </a:t>
            </a:r>
            <a:r>
              <a:rPr lang="en-US" sz="2000" dirty="0" smtClean="0"/>
              <a:t>(everyone in the group on does not need to know every ingredient.  1 Student </a:t>
            </a:r>
            <a:r>
              <a:rPr lang="mr-IN" sz="2000" dirty="0" smtClean="0"/>
              <a:t>–</a:t>
            </a:r>
            <a:r>
              <a:rPr lang="en-US" sz="2000" dirty="0" smtClean="0"/>
              <a:t> 1 or two ingredients) Practice reading the words first.  Ask your teachers to help.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Teach the class. Ask the class to say it with you.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22239" r="5432" b="54386"/>
          <a:stretch/>
        </p:blipFill>
        <p:spPr>
          <a:xfrm>
            <a:off x="864620" y="4257718"/>
            <a:ext cx="4512821" cy="14873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96" b="97201" l="10000" r="90000">
                        <a14:foregroundMark x1="38293" y1="91216" x2="38293" y2="91216"/>
                        <a14:foregroundMark x1="66098" y1="68822" x2="55610" y2="43436"/>
                        <a14:foregroundMark x1="40122" y1="67471" x2="45000" y2="39286"/>
                        <a14:foregroundMark x1="62073" y1="21042" x2="35732" y2="7529"/>
                        <a14:foregroundMark x1="38659" y1="25193" x2="34878" y2="14382"/>
                        <a14:foregroundMark x1="55610" y1="25386" x2="49634" y2="285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37575" y="4271765"/>
            <a:ext cx="1266568" cy="1600200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5377441" y="4257718"/>
            <a:ext cx="1834287" cy="665773"/>
          </a:xfrm>
          <a:prstGeom prst="wedgeEllipseCallout">
            <a:avLst>
              <a:gd name="adj1" fmla="val 68911"/>
              <a:gd name="adj2" fmla="val 2246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12607" y="4280228"/>
            <a:ext cx="172877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Everyone say: fresh duck!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08626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3600" t="11891" b="32164"/>
          <a:stretch/>
        </p:blipFill>
        <p:spPr>
          <a:xfrm>
            <a:off x="2144963" y="1537368"/>
            <a:ext cx="4958347" cy="38367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77" y="955040"/>
            <a:ext cx="1950720" cy="9753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8040" y="1006430"/>
            <a:ext cx="1884680" cy="12541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4304" y="2542340"/>
            <a:ext cx="1124575" cy="13387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" y="4932680"/>
            <a:ext cx="1950357" cy="1092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720" y="2406650"/>
            <a:ext cx="1218895" cy="1474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65013" y="4236294"/>
            <a:ext cx="853866" cy="8538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44262" y="4978383"/>
            <a:ext cx="1072175" cy="1072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4160" y="2052320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black chicken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64159" y="3866962"/>
            <a:ext cx="1880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Chinese red dates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103310" y="2236986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fresh ginger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918960" y="3881120"/>
            <a:ext cx="203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sichuan</a:t>
            </a:r>
            <a:r>
              <a:rPr lang="en-US" dirty="0" smtClean="0"/>
              <a:t> </a:t>
            </a:r>
            <a:r>
              <a:rPr lang="en-US" dirty="0" err="1" smtClean="0"/>
              <a:t>lovage</a:t>
            </a:r>
            <a:r>
              <a:rPr lang="en-US" dirty="0" smtClean="0"/>
              <a:t> root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918960" y="4978383"/>
            <a:ext cx="2143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Chinese black dates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55237" y="6018292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dong </a:t>
            </a:r>
            <a:r>
              <a:rPr lang="en-US" dirty="0" err="1" smtClean="0"/>
              <a:t>quai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491480" y="5865892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goji</a:t>
            </a:r>
            <a:r>
              <a:rPr lang="en-US" dirty="0" smtClean="0"/>
              <a:t> berries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491480" y="3324141"/>
            <a:ext cx="1427480" cy="11916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68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4678" r="754" b="49708"/>
          <a:stretch/>
        </p:blipFill>
        <p:spPr>
          <a:xfrm>
            <a:off x="1993900" y="1657684"/>
            <a:ext cx="5104732" cy="31282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660" y="853440"/>
            <a:ext cx="1120140" cy="11201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40" y="2487608"/>
            <a:ext cx="1168400" cy="9763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660" y="3810535"/>
            <a:ext cx="1950720" cy="9753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9192" y="906780"/>
            <a:ext cx="1066800" cy="1066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4440" y="2527300"/>
            <a:ext cx="1010920" cy="10109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9480" y="4150360"/>
            <a:ext cx="1325880" cy="8823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2720" y="853440"/>
            <a:ext cx="1102360" cy="7335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88640" y="654831"/>
            <a:ext cx="809813" cy="8098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2"/>
          <a:srcRect b="5686"/>
          <a:stretch/>
        </p:blipFill>
        <p:spPr>
          <a:xfrm>
            <a:off x="2545080" y="4785895"/>
            <a:ext cx="1127760" cy="71086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4160" y="2052320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chicken stock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07340" y="3279301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lean pork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00660" y="4785895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silkie</a:t>
            </a:r>
            <a:r>
              <a:rPr lang="en-US" dirty="0" smtClean="0"/>
              <a:t> chicken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21772" y="5527697"/>
            <a:ext cx="2304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chicken bullion powder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925912" y="4970561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dried scallops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098632" y="3538220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chicken feet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259840" y="1604248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ginger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651760" y="1462104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shaoxing</a:t>
            </a:r>
            <a:r>
              <a:rPr lang="en-US" dirty="0" smtClean="0"/>
              <a:t> wine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149432" y="1973580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abalone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482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6198" t="16764" b="39572"/>
          <a:stretch/>
        </p:blipFill>
        <p:spPr>
          <a:xfrm>
            <a:off x="2312736" y="1871579"/>
            <a:ext cx="4824663" cy="29945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60" y="838200"/>
            <a:ext cx="1196340" cy="797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2736" y="134219"/>
            <a:ext cx="1231900" cy="8212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0200" y="134219"/>
            <a:ext cx="838200" cy="838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4500" y="0"/>
            <a:ext cx="1120140" cy="11201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7399" y="134218"/>
            <a:ext cx="1085418" cy="9859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7347" y="1993900"/>
            <a:ext cx="1170940" cy="11709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406" y="2265680"/>
            <a:ext cx="1466993" cy="9804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760" y="3682733"/>
            <a:ext cx="1196340" cy="11963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99526" y="3734535"/>
            <a:ext cx="1508761" cy="113157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1440" y="1693148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whole pig leg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164080" y="972419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boiled egg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544636" y="972419"/>
            <a:ext cx="2162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uncooked peanuts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707380" y="935474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carrots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949440" y="1120139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spring onion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299526" y="3228340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leek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121727" y="4879073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papaya skin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64160" y="4879073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soy sauce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35280" y="3238500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sugar rock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152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2561" t="2924" r="4392" b="75049"/>
          <a:stretch/>
        </p:blipFill>
        <p:spPr>
          <a:xfrm>
            <a:off x="2125579" y="2539999"/>
            <a:ext cx="4785896" cy="1510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" y="343141"/>
            <a:ext cx="2240280" cy="14856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6800" y="343141"/>
            <a:ext cx="2232546" cy="14856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6704" y="253999"/>
            <a:ext cx="1520575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520" y="2676893"/>
            <a:ext cx="1196340" cy="11963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9019" y="1867654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crabs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538220" y="1873012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sliced ginger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61804" y="2395300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vinegar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64160" y="3880933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soy sauce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745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22239" r="5432" b="54386"/>
          <a:stretch/>
        </p:blipFill>
        <p:spPr>
          <a:xfrm>
            <a:off x="2087477" y="2001520"/>
            <a:ext cx="5364003" cy="1767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b="10531"/>
          <a:stretch/>
        </p:blipFill>
        <p:spPr>
          <a:xfrm>
            <a:off x="304801" y="172720"/>
            <a:ext cx="1991360" cy="13314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6239" y="172719"/>
            <a:ext cx="1994309" cy="13314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4660" y="246380"/>
            <a:ext cx="1262380" cy="12623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4147820"/>
            <a:ext cx="2057400" cy="11628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7321" y="4147820"/>
            <a:ext cx="2067339" cy="11628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5018" y="4147820"/>
            <a:ext cx="1338982" cy="13389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1000" y="1512332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fresh duck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24480" y="1504208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coarse salt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293359" y="1412240"/>
            <a:ext cx="2672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Himalayan pink salt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4801" y="5302136"/>
            <a:ext cx="2255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ground white pepper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393440" y="5282218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sugar cane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535018" y="5334590"/>
            <a:ext cx="16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brown sugar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92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158</Words>
  <Application>Microsoft Macintosh PowerPoint</Application>
  <PresentationFormat>On-screen Show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What country’s food is your class?</vt:lpstr>
      <vt:lpstr>ingredients/seasoning review</vt:lpstr>
      <vt:lpstr>Sharing about Bando Ingredients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Cody Zdankiewicz</dc:creator>
  <cp:lastModifiedBy>Cody Zdankiewicz</cp:lastModifiedBy>
  <cp:revision>12</cp:revision>
  <dcterms:created xsi:type="dcterms:W3CDTF">2022-01-05T03:27:46Z</dcterms:created>
  <dcterms:modified xsi:type="dcterms:W3CDTF">2022-06-19T04:35:48Z</dcterms:modified>
</cp:coreProperties>
</file>