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132E6-C845-4681-A3F1-D6CC1D793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83BB55-A4B0-47FB-A29A-8D97E19AD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D19FF-9173-44D9-8FCD-BDEA2DC65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AD66-DC40-4517-BDDA-F095BF84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1BE53-D69C-4043-9181-1F60C05BA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6B4F-9E77-46D3-ABAC-87AED113F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1FC88-7731-42DA-AF27-1555B8ECB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5B40-B83B-4A7B-AF88-BF75823B1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2A57F-CE9B-4734-806C-836B677D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52764-8727-4276-83BF-A8E0E0A1B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9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1605-D496-4A33-AF04-C0B8E1B17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31E8F-7E85-48C8-B924-C1436E593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8E45B-EC07-42D9-85B1-A3A81C157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58387-EAA9-4284-9867-36AD52D00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0BF67-EDA7-464B-960A-DA2A67B43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5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7FEA-4931-4AEB-80AA-529A6AC26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1294F-8033-4DE5-B7D9-5A0A6E393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2DF69-7B6F-45CB-B055-AACAD2321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6E9C7-C82B-4544-A1C4-AC884C707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52F01-A031-4087-B556-7D67F2C40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94C38-E7B0-499D-9619-E431B9ECD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D12D8-952A-4313-8265-92E97594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2F4EC-12F5-4A7E-9E43-47132A0D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4E00D-E965-4D72-8A50-4C120F062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599F30-81C6-4811-9E35-A7C5DE6B76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94805B-4BF6-4CB3-A1DC-7000CE010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0F40FC-C403-4219-AB21-F7104056F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01F5C5-07E6-4772-A5DB-BFD32FFFC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0BCC12-1555-415F-A47B-179FFD2F9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5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1A4C1-CFD3-4973-9821-4EAE4F258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403233-2DC0-4612-819D-6FCED60C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8C842-9988-45D8-AAF7-387A75BB9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07827-9124-49F1-A99C-EE5554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46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CA3684-FA12-462A-AD36-A199D7042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5B258F-5730-46D1-9550-689EE24B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A69A1-BE03-4C1B-84B2-86FBBED0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9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8D56-FCD0-4F27-982E-90A41D8E3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3A972-20DB-473F-BDAC-CA15B0698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AF948-3E4C-41CB-93B5-5AD0AC2B4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0A614-8C6C-499C-974C-1620FBFE2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BB617-AE8A-4C2D-A47E-45C2484C6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D91B4-7678-4362-9F52-79985A39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09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5297-E54B-4258-8913-1D47BDCA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C24B07-D126-4C6A-8C5E-4B802F309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7F4B1-661E-4453-BB16-F5D6CD2E7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F947CE-2E33-4851-8DE3-A48EA695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20D2E-FECD-4CAA-B60A-76E060B5B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CA400-C679-495B-A208-A38ADB862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8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C6BF-9C72-4259-A77E-08B4ED95A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1EB91-4DAB-47C3-A0A2-F73E4D029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C9B0A-E1D8-482B-BC4F-63484B56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AE392-9BE7-4E96-A182-0F541E9FF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EFEF8-5CD9-482D-92C9-10025A9DF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7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65DF0-0057-4707-9936-39CF40D20C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8294-A99B-4CF3-BEB4-FE671FFBE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97EEB-DE5F-4028-9823-96E4E157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C777A-F3EE-41B3-A8A7-C968B72C2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79AB6-CCA0-4E42-8A55-828057F2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0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46E744-9AAC-4F70-B045-4DB18458F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97CE0-3C8B-45A6-BBAE-1AD5109D6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55414-4918-4D95-BE3A-77A9D3405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CA10-2B6B-4B25-8F1D-A20F6492B577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28B43-7FFE-4E70-B890-9FCC85360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9B2A6-8585-4240-8FC2-8F1371157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52F19-03AB-4877-8DF9-184ECB7DB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4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EBC1F6-ED35-48F1-9CD0-645B8D3DBECB}"/>
              </a:ext>
            </a:extLst>
          </p:cNvPr>
          <p:cNvSpPr/>
          <p:nvPr/>
        </p:nvSpPr>
        <p:spPr>
          <a:xfrm>
            <a:off x="103695" y="169682"/>
            <a:ext cx="1169866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WRITE THE VERBS IN THE PAST TENSE.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1. ______ /go/TO SCHOOL YESTERDAY.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2. MARY _______/ride/ A BICYCLE TO THE SHOP LAST WEEKEND.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3. THEY ________ /have/ A LOT OF MONEY WHEN THEY_____ /go/ ON HOLIDAYS.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4. WE _________ /see/ TOM AND MARY LAST SATURDAY.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5. I ________/eat/ MY DINNER LATE YESTERDAY BECAUSE I _____/play/ TENNIS.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6. THEY ________ /buy/ A BIG HOUSE IN TAICHUNG.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7. I _______ /meet/ TOM AND SARA AT THE AIRPORT YESTERDAY.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8. THEY _______ /sleep/ 11 HOURS LAST SUNDAY.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9. HE _______/fight/ WITH HIS BROTHER IN THE GARDEN LAST WEEK. 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r>
              <a:rPr lang="en-US" sz="2000" dirty="0">
                <a:latin typeface="Arial Black" panose="020B0A04020102020204" pitchFamily="34" charset="0"/>
              </a:rPr>
              <a:t>10. I ________ /do/ MY HOMEWORK TOGETHER WITH JOHN. </a:t>
            </a:r>
          </a:p>
        </p:txBody>
      </p:sp>
    </p:spTree>
    <p:extLst>
      <p:ext uri="{BB962C8B-B14F-4D97-AF65-F5344CB8AC3E}">
        <p14:creationId xmlns:p14="http://schemas.microsoft.com/office/powerpoint/2010/main" val="756888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寬螢幕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2F42</cp:lastModifiedBy>
  <cp:revision>2</cp:revision>
  <dcterms:created xsi:type="dcterms:W3CDTF">2022-06-24T04:25:19Z</dcterms:created>
  <dcterms:modified xsi:type="dcterms:W3CDTF">2022-06-24T07:59:01Z</dcterms:modified>
</cp:coreProperties>
</file>