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304" r:id="rId35"/>
    <p:sldId id="305" r:id="rId36"/>
  </p:sldIdLst>
  <p:sldSz cx="12192000" cy="6858000"/>
  <p:notesSz cx="6797675" cy="9926638"/>
  <p:embeddedFontLst>
    <p:embeddedFont>
      <p:font typeface="Microsoft JhengHei" panose="020B0604030504040204" pitchFamily="34" charset="-120"/>
      <p:regular r:id="rId38"/>
      <p:bold r:id="rId39"/>
    </p:embeddedFont>
    <p:embeddedFont>
      <p:font typeface="Arial Black" panose="020B0A04020102020204" pitchFamily="34" charset="0"/>
      <p:regular r:id="rId4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orbel" panose="020B0503020204020204" pitchFamily="34" charset="0"/>
      <p:regular r:id="rId46"/>
      <p:bold r:id="rId47"/>
      <p:italic r:id="rId48"/>
      <p:boldItalic r:id="rId49"/>
    </p:embeddedFont>
    <p:embeddedFont>
      <p:font typeface="Microsoft YaHei" panose="020B0503020204020204" pitchFamily="34" charset="-122"/>
      <p:regular r:id="rId50"/>
      <p:bold r:id="rId51"/>
    </p:embeddedFont>
    <p:embeddedFont>
      <p:font typeface="Trebuchet MS" panose="020B0603020202020204" pitchFamily="34" charset="0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45659" cy="4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246" y="1"/>
            <a:ext cx="2945659" cy="4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bc73338f80_0_256:notes"/>
          <p:cNvSpPr txBox="1">
            <a:spLocks noGrp="1"/>
          </p:cNvSpPr>
          <p:nvPr>
            <p:ph type="body" idx="1"/>
          </p:nvPr>
        </p:nvSpPr>
        <p:spPr>
          <a:xfrm>
            <a:off x="679768" y="4776423"/>
            <a:ext cx="5438100" cy="39093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bc73338f80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51730" y="1240829"/>
            <a:ext cx="2294100" cy="335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bc73338f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bc73338f80_0_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1bc73338f80_0_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bc73338f8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bc73338f80_0_15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1bc73338f80_0_15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bc73338f8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bc73338f80_0_29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1bc73338f80_0_29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bc73338f8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bc73338f80_0_43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1bc73338f80_0_43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bc73338f8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bc73338f80_0_5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1bc73338f80_0_5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c73338f8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bc73338f80_0_36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1bc73338f80_0_36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bc73338f80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bc73338f80_0_58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1bc73338f80_0_58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bc73338f8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bc73338f80_0_6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1bc73338f80_0_6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bc73338f80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bc73338f80_0_7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1bc73338f80_0_7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bc73338f80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bc73338f80_0_79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1bc73338f80_0_79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bc73338f8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bc73338f80_0_86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1bc73338f80_0_86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bc73338f80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bc73338f80_0_93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bc73338f80_0_93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bc73338f8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bc73338f80_0_10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1bc73338f80_0_10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c1373623f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c1373623f5_0_16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1c1373623f5_0_16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bc73338f80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bc73338f80_0_36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1bc73338f80_0_36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bc73338f8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bc73338f80_0_107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1bc73338f80_0_107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bc73338f8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bc73338f80_0_11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1bc73338f80_0_11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c1373623f5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c1373623f5_0_15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1c1373623f5_0_15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bc73338f8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bc73338f80_0_12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1bc73338f80_0_12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bc73338f80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bc73338f80_0_13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1bc73338f80_0_13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bc73338f80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bc73338f80_0_137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1bc73338f80_0_137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c1373623f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g1c1373623f5_0_4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1c1373623f5_0_4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c1373623f5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c1373623f5_0_10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1c1373623f5_0_10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c1373623f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c1373623f5_0_112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1c1373623f5_0_112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c1373623f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c1373623f5_0_123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1c1373623f5_0_123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c1373623f5_0_22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g1c1373623f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c1373623f5_0_3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1c1373623f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c1373623f5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c1373623f5_0_7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1c1373623f5_0_7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c1373623f5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c1373623f5_0_8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1c1373623f5_0_8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c1373623f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c1373623f5_0_9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1c1373623f5_0_9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7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bc73338f80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bc73338f80_0_248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g1bc73338f80_0_248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10" cy="257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3F3F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0" y="0"/>
            <a:ext cx="885825" cy="6858000"/>
          </a:xfrm>
          <a:custGeom>
            <a:avLst/>
            <a:gdLst/>
            <a:ahLst/>
            <a:cxnLst/>
            <a:rect l="l" t="t" r="r" b="b"/>
            <a:pathLst>
              <a:path w="885825" h="6858000" extrusionOk="0">
                <a:moveTo>
                  <a:pt x="709307" y="0"/>
                </a:moveTo>
                <a:lnTo>
                  <a:pt x="0" y="0"/>
                </a:lnTo>
                <a:lnTo>
                  <a:pt x="0" y="6857999"/>
                </a:lnTo>
                <a:lnTo>
                  <a:pt x="709307" y="6857999"/>
                </a:lnTo>
                <a:lnTo>
                  <a:pt x="710895" y="6789736"/>
                </a:lnTo>
                <a:lnTo>
                  <a:pt x="718832" y="6729412"/>
                </a:lnTo>
                <a:lnTo>
                  <a:pt x="729932" y="6677025"/>
                </a:lnTo>
                <a:lnTo>
                  <a:pt x="744220" y="6630987"/>
                </a:lnTo>
                <a:lnTo>
                  <a:pt x="760082" y="6589712"/>
                </a:lnTo>
                <a:lnTo>
                  <a:pt x="779132" y="6553200"/>
                </a:lnTo>
                <a:lnTo>
                  <a:pt x="817206" y="6477000"/>
                </a:lnTo>
                <a:lnTo>
                  <a:pt x="833081" y="6440487"/>
                </a:lnTo>
                <a:lnTo>
                  <a:pt x="848944" y="6399212"/>
                </a:lnTo>
                <a:lnTo>
                  <a:pt x="864819" y="6353175"/>
                </a:lnTo>
                <a:lnTo>
                  <a:pt x="875919" y="6300787"/>
                </a:lnTo>
                <a:lnTo>
                  <a:pt x="882269" y="6240462"/>
                </a:lnTo>
                <a:lnTo>
                  <a:pt x="885444" y="6172200"/>
                </a:lnTo>
                <a:lnTo>
                  <a:pt x="882269" y="6103937"/>
                </a:lnTo>
                <a:lnTo>
                  <a:pt x="875919" y="6043612"/>
                </a:lnTo>
                <a:lnTo>
                  <a:pt x="864819" y="5991225"/>
                </a:lnTo>
                <a:lnTo>
                  <a:pt x="848944" y="5945187"/>
                </a:lnTo>
                <a:lnTo>
                  <a:pt x="833081" y="5903912"/>
                </a:lnTo>
                <a:lnTo>
                  <a:pt x="817206" y="5867400"/>
                </a:lnTo>
                <a:lnTo>
                  <a:pt x="779132" y="5791200"/>
                </a:lnTo>
                <a:lnTo>
                  <a:pt x="760082" y="5754687"/>
                </a:lnTo>
                <a:lnTo>
                  <a:pt x="744220" y="5713412"/>
                </a:lnTo>
                <a:lnTo>
                  <a:pt x="729932" y="5667375"/>
                </a:lnTo>
                <a:lnTo>
                  <a:pt x="718832" y="5614987"/>
                </a:lnTo>
                <a:lnTo>
                  <a:pt x="710895" y="5554599"/>
                </a:lnTo>
                <a:lnTo>
                  <a:pt x="709307" y="5486400"/>
                </a:lnTo>
                <a:lnTo>
                  <a:pt x="710895" y="5418074"/>
                </a:lnTo>
                <a:lnTo>
                  <a:pt x="718832" y="5357749"/>
                </a:lnTo>
                <a:lnTo>
                  <a:pt x="729932" y="5305425"/>
                </a:lnTo>
                <a:lnTo>
                  <a:pt x="744220" y="5259324"/>
                </a:lnTo>
                <a:lnTo>
                  <a:pt x="760082" y="5218049"/>
                </a:lnTo>
                <a:lnTo>
                  <a:pt x="779132" y="5181600"/>
                </a:lnTo>
                <a:lnTo>
                  <a:pt x="817206" y="5105400"/>
                </a:lnTo>
                <a:lnTo>
                  <a:pt x="833081" y="5068824"/>
                </a:lnTo>
                <a:lnTo>
                  <a:pt x="848944" y="5027549"/>
                </a:lnTo>
                <a:lnTo>
                  <a:pt x="864819" y="4981575"/>
                </a:lnTo>
                <a:lnTo>
                  <a:pt x="875919" y="4929124"/>
                </a:lnTo>
                <a:lnTo>
                  <a:pt x="882269" y="4868799"/>
                </a:lnTo>
                <a:lnTo>
                  <a:pt x="885444" y="4800600"/>
                </a:lnTo>
                <a:lnTo>
                  <a:pt x="882269" y="4732274"/>
                </a:lnTo>
                <a:lnTo>
                  <a:pt x="875919" y="4671949"/>
                </a:lnTo>
                <a:lnTo>
                  <a:pt x="864819" y="4619625"/>
                </a:lnTo>
                <a:lnTo>
                  <a:pt x="848944" y="4573524"/>
                </a:lnTo>
                <a:lnTo>
                  <a:pt x="833081" y="4532249"/>
                </a:lnTo>
                <a:lnTo>
                  <a:pt x="817206" y="4495800"/>
                </a:lnTo>
                <a:lnTo>
                  <a:pt x="779132" y="4419600"/>
                </a:lnTo>
                <a:lnTo>
                  <a:pt x="760082" y="4383024"/>
                </a:lnTo>
                <a:lnTo>
                  <a:pt x="744220" y="4341749"/>
                </a:lnTo>
                <a:lnTo>
                  <a:pt x="729932" y="4295775"/>
                </a:lnTo>
                <a:lnTo>
                  <a:pt x="718832" y="4243324"/>
                </a:lnTo>
                <a:lnTo>
                  <a:pt x="710895" y="4182999"/>
                </a:lnTo>
                <a:lnTo>
                  <a:pt x="709307" y="4114800"/>
                </a:lnTo>
                <a:lnTo>
                  <a:pt x="710895" y="4046474"/>
                </a:lnTo>
                <a:lnTo>
                  <a:pt x="718832" y="3986149"/>
                </a:lnTo>
                <a:lnTo>
                  <a:pt x="729932" y="3933825"/>
                </a:lnTo>
                <a:lnTo>
                  <a:pt x="744220" y="3887724"/>
                </a:lnTo>
                <a:lnTo>
                  <a:pt x="760082" y="3846449"/>
                </a:lnTo>
                <a:lnTo>
                  <a:pt x="779132" y="3810000"/>
                </a:lnTo>
                <a:lnTo>
                  <a:pt x="817206" y="3733800"/>
                </a:lnTo>
                <a:lnTo>
                  <a:pt x="833081" y="3697224"/>
                </a:lnTo>
                <a:lnTo>
                  <a:pt x="848944" y="3655949"/>
                </a:lnTo>
                <a:lnTo>
                  <a:pt x="864819" y="3609975"/>
                </a:lnTo>
                <a:lnTo>
                  <a:pt x="875919" y="3557524"/>
                </a:lnTo>
                <a:lnTo>
                  <a:pt x="882269" y="3497199"/>
                </a:lnTo>
                <a:lnTo>
                  <a:pt x="885444" y="3427349"/>
                </a:lnTo>
                <a:lnTo>
                  <a:pt x="882269" y="3360674"/>
                </a:lnTo>
                <a:lnTo>
                  <a:pt x="875919" y="3300349"/>
                </a:lnTo>
                <a:lnTo>
                  <a:pt x="864819" y="3248025"/>
                </a:lnTo>
                <a:lnTo>
                  <a:pt x="848944" y="3201924"/>
                </a:lnTo>
                <a:lnTo>
                  <a:pt x="833081" y="3160649"/>
                </a:lnTo>
                <a:lnTo>
                  <a:pt x="817206" y="3124200"/>
                </a:lnTo>
                <a:lnTo>
                  <a:pt x="779132" y="3048000"/>
                </a:lnTo>
                <a:lnTo>
                  <a:pt x="760082" y="3011424"/>
                </a:lnTo>
                <a:lnTo>
                  <a:pt x="744220" y="2970149"/>
                </a:lnTo>
                <a:lnTo>
                  <a:pt x="729932" y="2924175"/>
                </a:lnTo>
                <a:lnTo>
                  <a:pt x="718832" y="2871724"/>
                </a:lnTo>
                <a:lnTo>
                  <a:pt x="710895" y="2811399"/>
                </a:lnTo>
                <a:lnTo>
                  <a:pt x="709307" y="2743200"/>
                </a:lnTo>
                <a:lnTo>
                  <a:pt x="710895" y="2674874"/>
                </a:lnTo>
                <a:lnTo>
                  <a:pt x="718832" y="2614549"/>
                </a:lnTo>
                <a:lnTo>
                  <a:pt x="729932" y="2562225"/>
                </a:lnTo>
                <a:lnTo>
                  <a:pt x="744220" y="2516124"/>
                </a:lnTo>
                <a:lnTo>
                  <a:pt x="760082" y="2474849"/>
                </a:lnTo>
                <a:lnTo>
                  <a:pt x="779132" y="2438400"/>
                </a:lnTo>
                <a:lnTo>
                  <a:pt x="817206" y="2362200"/>
                </a:lnTo>
                <a:lnTo>
                  <a:pt x="833081" y="2325624"/>
                </a:lnTo>
                <a:lnTo>
                  <a:pt x="848944" y="2284349"/>
                </a:lnTo>
                <a:lnTo>
                  <a:pt x="864819" y="2238375"/>
                </a:lnTo>
                <a:lnTo>
                  <a:pt x="875919" y="2185924"/>
                </a:lnTo>
                <a:lnTo>
                  <a:pt x="882269" y="2125599"/>
                </a:lnTo>
                <a:lnTo>
                  <a:pt x="885444" y="2057400"/>
                </a:lnTo>
                <a:lnTo>
                  <a:pt x="882269" y="1989074"/>
                </a:lnTo>
                <a:lnTo>
                  <a:pt x="875919" y="1928749"/>
                </a:lnTo>
                <a:lnTo>
                  <a:pt x="864819" y="1876425"/>
                </a:lnTo>
                <a:lnTo>
                  <a:pt x="848944" y="1830324"/>
                </a:lnTo>
                <a:lnTo>
                  <a:pt x="833081" y="1789049"/>
                </a:lnTo>
                <a:lnTo>
                  <a:pt x="817206" y="1752600"/>
                </a:lnTo>
                <a:lnTo>
                  <a:pt x="779132" y="1676400"/>
                </a:lnTo>
                <a:lnTo>
                  <a:pt x="760082" y="1639824"/>
                </a:lnTo>
                <a:lnTo>
                  <a:pt x="744220" y="1598549"/>
                </a:lnTo>
                <a:lnTo>
                  <a:pt x="729932" y="1552575"/>
                </a:lnTo>
                <a:lnTo>
                  <a:pt x="718832" y="1500124"/>
                </a:lnTo>
                <a:lnTo>
                  <a:pt x="710895" y="1439799"/>
                </a:lnTo>
                <a:lnTo>
                  <a:pt x="709307" y="1371600"/>
                </a:lnTo>
                <a:lnTo>
                  <a:pt x="710895" y="1303274"/>
                </a:lnTo>
                <a:lnTo>
                  <a:pt x="718832" y="1242949"/>
                </a:lnTo>
                <a:lnTo>
                  <a:pt x="729932" y="1190625"/>
                </a:lnTo>
                <a:lnTo>
                  <a:pt x="744220" y="1144524"/>
                </a:lnTo>
                <a:lnTo>
                  <a:pt x="760082" y="1103249"/>
                </a:lnTo>
                <a:lnTo>
                  <a:pt x="779132" y="1066800"/>
                </a:lnTo>
                <a:lnTo>
                  <a:pt x="817206" y="990600"/>
                </a:lnTo>
                <a:lnTo>
                  <a:pt x="833081" y="954024"/>
                </a:lnTo>
                <a:lnTo>
                  <a:pt x="848944" y="912749"/>
                </a:lnTo>
                <a:lnTo>
                  <a:pt x="864819" y="866775"/>
                </a:lnTo>
                <a:lnTo>
                  <a:pt x="875919" y="814324"/>
                </a:lnTo>
                <a:lnTo>
                  <a:pt x="882269" y="753999"/>
                </a:lnTo>
                <a:lnTo>
                  <a:pt x="885444" y="685800"/>
                </a:lnTo>
                <a:lnTo>
                  <a:pt x="882269" y="617474"/>
                </a:lnTo>
                <a:lnTo>
                  <a:pt x="875919" y="557149"/>
                </a:lnTo>
                <a:lnTo>
                  <a:pt x="864819" y="504825"/>
                </a:lnTo>
                <a:lnTo>
                  <a:pt x="848944" y="458724"/>
                </a:lnTo>
                <a:lnTo>
                  <a:pt x="833081" y="417449"/>
                </a:lnTo>
                <a:lnTo>
                  <a:pt x="817206" y="381000"/>
                </a:lnTo>
                <a:lnTo>
                  <a:pt x="779132" y="304800"/>
                </a:lnTo>
                <a:lnTo>
                  <a:pt x="760082" y="268224"/>
                </a:lnTo>
                <a:lnTo>
                  <a:pt x="744220" y="226949"/>
                </a:lnTo>
                <a:lnTo>
                  <a:pt x="729932" y="180975"/>
                </a:lnTo>
                <a:lnTo>
                  <a:pt x="718832" y="128524"/>
                </a:lnTo>
                <a:lnTo>
                  <a:pt x="710895" y="68199"/>
                </a:lnTo>
                <a:lnTo>
                  <a:pt x="709307" y="0"/>
                </a:lnTo>
                <a:close/>
              </a:path>
            </a:pathLst>
          </a:custGeom>
          <a:solidFill>
            <a:srgbClr val="0A082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11908535" y="0"/>
            <a:ext cx="283845" cy="6858000"/>
          </a:xfrm>
          <a:custGeom>
            <a:avLst/>
            <a:gdLst/>
            <a:ahLst/>
            <a:cxnLst/>
            <a:rect l="l" t="t" r="r" b="b"/>
            <a:pathLst>
              <a:path w="283845" h="6858000" extrusionOk="0">
                <a:moveTo>
                  <a:pt x="283464" y="0"/>
                </a:moveTo>
                <a:lnTo>
                  <a:pt x="0" y="0"/>
                </a:lnTo>
                <a:lnTo>
                  <a:pt x="0" y="6858000"/>
                </a:lnTo>
                <a:lnTo>
                  <a:pt x="283464" y="6858000"/>
                </a:lnTo>
                <a:lnTo>
                  <a:pt x="283464" y="0"/>
                </a:lnTo>
                <a:close/>
              </a:path>
            </a:pathLst>
          </a:custGeom>
          <a:solidFill>
            <a:srgbClr val="61B4C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735787" y="1924939"/>
            <a:ext cx="4944745" cy="420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ctrTitle"/>
          </p:nvPr>
        </p:nvSpPr>
        <p:spPr>
          <a:xfrm>
            <a:off x="1791715" y="2190369"/>
            <a:ext cx="8608568" cy="574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rgbClr val="7E5F00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231647" y="243840"/>
            <a:ext cx="11724640" cy="6377940"/>
          </a:xfrm>
          <a:custGeom>
            <a:avLst/>
            <a:gdLst/>
            <a:ahLst/>
            <a:cxnLst/>
            <a:rect l="l" t="t" r="r" b="b"/>
            <a:pathLst>
              <a:path w="11724640" h="6377940" extrusionOk="0">
                <a:moveTo>
                  <a:pt x="11724132" y="0"/>
                </a:moveTo>
                <a:lnTo>
                  <a:pt x="0" y="0"/>
                </a:lnTo>
                <a:lnTo>
                  <a:pt x="0" y="6377939"/>
                </a:lnTo>
                <a:lnTo>
                  <a:pt x="11724132" y="6377939"/>
                </a:lnTo>
                <a:lnTo>
                  <a:pt x="1172413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10" cy="257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u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fetp.epa.ntnu.edu.tw/proposal/school/1/apply/applyFor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" name="Google Shape;53;p7"/>
          <p:cNvGrpSpPr/>
          <p:nvPr/>
        </p:nvGrpSpPr>
        <p:grpSpPr>
          <a:xfrm>
            <a:off x="231648" y="243839"/>
            <a:ext cx="11724640" cy="6377940"/>
            <a:chOff x="231648" y="243839"/>
            <a:chExt cx="11724640" cy="6377940"/>
          </a:xfrm>
        </p:grpSpPr>
        <p:sp>
          <p:nvSpPr>
            <p:cNvPr id="54" name="Google Shape;54;p7"/>
            <p:cNvSpPr/>
            <p:nvPr/>
          </p:nvSpPr>
          <p:spPr>
            <a:xfrm>
              <a:off x="231648" y="243839"/>
              <a:ext cx="11724640" cy="6377940"/>
            </a:xfrm>
            <a:custGeom>
              <a:avLst/>
              <a:gdLst/>
              <a:ahLst/>
              <a:cxnLst/>
              <a:rect l="l" t="t" r="r" b="b"/>
              <a:pathLst>
                <a:path w="11724640" h="6377940" extrusionOk="0">
                  <a:moveTo>
                    <a:pt x="0" y="6377939"/>
                  </a:moveTo>
                  <a:lnTo>
                    <a:pt x="11724132" y="6377939"/>
                  </a:lnTo>
                  <a:lnTo>
                    <a:pt x="11724132" y="0"/>
                  </a:lnTo>
                  <a:lnTo>
                    <a:pt x="0" y="0"/>
                  </a:lnTo>
                  <a:lnTo>
                    <a:pt x="0" y="6377939"/>
                  </a:lnTo>
                  <a:close/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1978913" y="37345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 h="120000" extrusionOk="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106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2730500" y="1231645"/>
            <a:ext cx="6731000" cy="757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/>
              <a:t>教育部國民及學前教育署</a:t>
            </a:r>
            <a:endParaRPr sz="4800"/>
          </a:p>
        </p:txBody>
      </p:sp>
      <p:sp>
        <p:nvSpPr>
          <p:cNvPr id="57" name="Google Shape;57;p7"/>
          <p:cNvSpPr txBox="1"/>
          <p:nvPr/>
        </p:nvSpPr>
        <p:spPr>
          <a:xfrm>
            <a:off x="1828800" y="2321511"/>
            <a:ext cx="8302200" cy="1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112學年度擴大引進外籍英語教學人員計畫  </a:t>
            </a:r>
            <a:endParaRPr sz="4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8" name="Google Shape;58;p7"/>
          <p:cNvSpPr txBox="1"/>
          <p:nvPr/>
        </p:nvSpPr>
        <p:spPr>
          <a:xfrm>
            <a:off x="2720668" y="4005440"/>
            <a:ext cx="6731000" cy="1028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桃園市學校說明會</a:t>
            </a:r>
            <a:endParaRPr sz="6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9" name="Google Shape;59;p7"/>
          <p:cNvSpPr txBox="1"/>
          <p:nvPr/>
        </p:nvSpPr>
        <p:spPr>
          <a:xfrm>
            <a:off x="10863833" y="6294526"/>
            <a:ext cx="93980" cy="20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9261856" y="6597904"/>
            <a:ext cx="526298" cy="175150"/>
          </a:xfrm>
          <a:custGeom>
            <a:avLst/>
            <a:gdLst/>
            <a:ahLst/>
            <a:cxnLst/>
            <a:rect l="l" t="t" r="r" b="b"/>
            <a:pathLst>
              <a:path w="394970" h="131445" extrusionOk="0">
                <a:moveTo>
                  <a:pt x="394715" y="0"/>
                </a:moveTo>
                <a:lnTo>
                  <a:pt x="0" y="0"/>
                </a:lnTo>
                <a:lnTo>
                  <a:pt x="266700" y="131064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10367263" y="5963919"/>
            <a:ext cx="1824271" cy="231840"/>
          </a:xfrm>
          <a:custGeom>
            <a:avLst/>
            <a:gdLst/>
            <a:ahLst/>
            <a:cxnLst/>
            <a:rect l="l" t="t" r="r" b="b"/>
            <a:pathLst>
              <a:path w="1369059" h="173989" extrusionOk="0">
                <a:moveTo>
                  <a:pt x="0" y="173736"/>
                </a:moveTo>
                <a:lnTo>
                  <a:pt x="1368551" y="173736"/>
                </a:lnTo>
                <a:lnTo>
                  <a:pt x="1368551" y="0"/>
                </a:lnTo>
                <a:lnTo>
                  <a:pt x="0" y="0"/>
                </a:lnTo>
                <a:lnTo>
                  <a:pt x="0" y="173736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10367263" y="6601968"/>
            <a:ext cx="1824271" cy="256378"/>
          </a:xfrm>
          <a:custGeom>
            <a:avLst/>
            <a:gdLst/>
            <a:ahLst/>
            <a:cxnLst/>
            <a:rect l="l" t="t" r="r" b="b"/>
            <a:pathLst>
              <a:path w="1369059" h="192404" extrusionOk="0">
                <a:moveTo>
                  <a:pt x="0" y="192022"/>
                </a:moveTo>
                <a:lnTo>
                  <a:pt x="1368551" y="192022"/>
                </a:lnTo>
                <a:lnTo>
                  <a:pt x="1368551" y="0"/>
                </a:lnTo>
                <a:lnTo>
                  <a:pt x="0" y="0"/>
                </a:lnTo>
                <a:lnTo>
                  <a:pt x="0" y="192022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9475215" y="5963920"/>
            <a:ext cx="893520" cy="893521"/>
          </a:xfrm>
          <a:custGeom>
            <a:avLst/>
            <a:gdLst/>
            <a:ahLst/>
            <a:cxnLst/>
            <a:rect l="l" t="t" r="r" b="b"/>
            <a:pathLst>
              <a:path w="670559" h="670560" extrusionOk="0">
                <a:moveTo>
                  <a:pt x="670560" y="0"/>
                </a:moveTo>
                <a:lnTo>
                  <a:pt x="0" y="670559"/>
                </a:lnTo>
                <a:lnTo>
                  <a:pt x="670560" y="670559"/>
                </a:lnTo>
                <a:lnTo>
                  <a:pt x="670560" y="0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9664191" y="6195568"/>
            <a:ext cx="2526565" cy="406146"/>
          </a:xfrm>
          <a:custGeom>
            <a:avLst/>
            <a:gdLst/>
            <a:ahLst/>
            <a:cxnLst/>
            <a:rect l="l" t="t" r="r" b="b"/>
            <a:pathLst>
              <a:path w="1896109" h="304800" extrusionOk="0">
                <a:moveTo>
                  <a:pt x="0" y="304800"/>
                </a:moveTo>
                <a:lnTo>
                  <a:pt x="1895855" y="304800"/>
                </a:lnTo>
                <a:lnTo>
                  <a:pt x="189585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97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9265920" y="6195568"/>
            <a:ext cx="406146" cy="406146"/>
          </a:xfrm>
          <a:custGeom>
            <a:avLst/>
            <a:gdLst/>
            <a:ahLst/>
            <a:cxnLst/>
            <a:rect l="l" t="t" r="r" b="b"/>
            <a:pathLst>
              <a:path w="304800" h="304800" extrusionOk="0">
                <a:moveTo>
                  <a:pt x="304800" y="0"/>
                </a:moveTo>
                <a:lnTo>
                  <a:pt x="0" y="304800"/>
                </a:lnTo>
                <a:lnTo>
                  <a:pt x="304800" y="304800"/>
                </a:lnTo>
                <a:lnTo>
                  <a:pt x="304800" y="0"/>
                </a:lnTo>
                <a:close/>
              </a:path>
            </a:pathLst>
          </a:custGeom>
          <a:solidFill>
            <a:srgbClr val="FF97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8"/>
          <p:cNvSpPr/>
          <p:nvPr/>
        </p:nvSpPr>
        <p:spPr>
          <a:xfrm>
            <a:off x="8390128" y="168656"/>
            <a:ext cx="1039903" cy="345223"/>
          </a:xfrm>
          <a:custGeom>
            <a:avLst/>
            <a:gdLst/>
            <a:ahLst/>
            <a:cxnLst/>
            <a:rect l="l" t="t" r="r" b="b"/>
            <a:pathLst>
              <a:path w="780415" h="259079" extrusionOk="0">
                <a:moveTo>
                  <a:pt x="252983" y="0"/>
                </a:moveTo>
                <a:lnTo>
                  <a:pt x="0" y="259080"/>
                </a:lnTo>
                <a:lnTo>
                  <a:pt x="780287" y="259080"/>
                </a:lnTo>
                <a:lnTo>
                  <a:pt x="252983" y="0"/>
                </a:lnTo>
                <a:close/>
              </a:path>
            </a:pathLst>
          </a:custGeom>
          <a:solidFill>
            <a:srgbClr val="25314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0" y="0"/>
            <a:ext cx="7242091" cy="507683"/>
          </a:xfrm>
          <a:custGeom>
            <a:avLst/>
            <a:gdLst/>
            <a:ahLst/>
            <a:cxnLst/>
            <a:rect l="l" t="t" r="r" b="b"/>
            <a:pathLst>
              <a:path w="5434965" h="381000" extrusionOk="0">
                <a:moveTo>
                  <a:pt x="0" y="381000"/>
                </a:moveTo>
                <a:lnTo>
                  <a:pt x="5434584" y="381000"/>
                </a:lnTo>
                <a:lnTo>
                  <a:pt x="5434584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8"/>
          <p:cNvSpPr/>
          <p:nvPr/>
        </p:nvSpPr>
        <p:spPr>
          <a:xfrm>
            <a:off x="0" y="1536192"/>
            <a:ext cx="7242091" cy="233533"/>
          </a:xfrm>
          <a:custGeom>
            <a:avLst/>
            <a:gdLst/>
            <a:ahLst/>
            <a:cxnLst/>
            <a:rect l="l" t="t" r="r" b="b"/>
            <a:pathLst>
              <a:path w="5434965" h="175259" extrusionOk="0">
                <a:moveTo>
                  <a:pt x="0" y="175259"/>
                </a:moveTo>
                <a:lnTo>
                  <a:pt x="5434584" y="175259"/>
                </a:lnTo>
                <a:lnTo>
                  <a:pt x="5434584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8"/>
          <p:cNvSpPr/>
          <p:nvPr/>
        </p:nvSpPr>
        <p:spPr>
          <a:xfrm>
            <a:off x="7237984" y="0"/>
            <a:ext cx="1769272" cy="1769274"/>
          </a:xfrm>
          <a:custGeom>
            <a:avLst/>
            <a:gdLst/>
            <a:ahLst/>
            <a:cxnLst/>
            <a:rect l="l" t="t" r="r" b="b"/>
            <a:pathLst>
              <a:path w="1327784" h="1327785" extrusionOk="0">
                <a:moveTo>
                  <a:pt x="1327404" y="0"/>
                </a:moveTo>
                <a:lnTo>
                  <a:pt x="0" y="0"/>
                </a:lnTo>
                <a:lnTo>
                  <a:pt x="0" y="1327403"/>
                </a:lnTo>
                <a:lnTo>
                  <a:pt x="1327404" y="0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0" y="508000"/>
            <a:ext cx="8399607" cy="1028057"/>
          </a:xfrm>
          <a:custGeom>
            <a:avLst/>
            <a:gdLst/>
            <a:ahLst/>
            <a:cxnLst/>
            <a:rect l="l" t="t" r="r" b="b"/>
            <a:pathLst>
              <a:path w="6303645" h="771525" extrusionOk="0">
                <a:moveTo>
                  <a:pt x="0" y="771144"/>
                </a:moveTo>
                <a:lnTo>
                  <a:pt x="6303264" y="771144"/>
                </a:lnTo>
                <a:lnTo>
                  <a:pt x="6303264" y="0"/>
                </a:lnTo>
                <a:lnTo>
                  <a:pt x="0" y="0"/>
                </a:lnTo>
                <a:lnTo>
                  <a:pt x="0" y="771144"/>
                </a:lnTo>
                <a:close/>
              </a:path>
            </a:pathLst>
          </a:custGeom>
          <a:solidFill>
            <a:srgbClr val="3E527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8"/>
          <p:cNvSpPr/>
          <p:nvPr/>
        </p:nvSpPr>
        <p:spPr>
          <a:xfrm>
            <a:off x="8400287" y="508000"/>
            <a:ext cx="1029749" cy="1028057"/>
          </a:xfrm>
          <a:custGeom>
            <a:avLst/>
            <a:gdLst/>
            <a:ahLst/>
            <a:cxnLst/>
            <a:rect l="l" t="t" r="r" b="b"/>
            <a:pathLst>
              <a:path w="772795" h="771525" extrusionOk="0">
                <a:moveTo>
                  <a:pt x="772667" y="0"/>
                </a:moveTo>
                <a:lnTo>
                  <a:pt x="0" y="0"/>
                </a:lnTo>
                <a:lnTo>
                  <a:pt x="0" y="771144"/>
                </a:lnTo>
                <a:lnTo>
                  <a:pt x="772667" y="0"/>
                </a:lnTo>
                <a:close/>
              </a:path>
            </a:pathLst>
          </a:custGeom>
          <a:solidFill>
            <a:srgbClr val="3E527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0" y="613324"/>
            <a:ext cx="84048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075" rIns="0" bIns="0" anchor="t" anchorCtr="0">
            <a:spAutoFit/>
          </a:bodyPr>
          <a:lstStyle/>
          <a:p>
            <a:pPr marL="1206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9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說明會流程</a:t>
            </a:r>
            <a:r>
              <a:rPr lang="zh-TW" sz="4900">
                <a:solidFill>
                  <a:srgbClr val="FFFFFF"/>
                </a:solidFill>
              </a:rPr>
              <a:t>  111.12.29</a:t>
            </a:r>
            <a:endParaRPr sz="49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7" name="Google Shape;77;p8"/>
          <p:cNvSpPr txBox="1"/>
          <p:nvPr/>
        </p:nvSpPr>
        <p:spPr>
          <a:xfrm>
            <a:off x="1120300" y="1640575"/>
            <a:ext cx="10984500" cy="49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79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50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13:30 ~ 13:40	報到</a:t>
            </a:r>
            <a:endParaRPr sz="3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13:40 ~ 13:50	教育局長官致詞</a:t>
            </a:r>
            <a:endParaRPr sz="3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13:50 ~14: 10	TFETP前瞻外師計畫內容及注意事項</a:t>
            </a:r>
            <a:endParaRPr sz="350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lvl="0" indent="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350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14:10 ~ 14:20   TFETP Q &amp; A</a:t>
            </a:r>
            <a:endParaRPr sz="350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14:20 ~14: 40	ELTA部分工時英語教學助理計畫內容</a:t>
            </a:r>
            <a:endParaRPr sz="350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     及注意事項</a:t>
            </a:r>
            <a:endParaRPr sz="350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350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14:40 ~ 14:50   ELTA Q &amp; A</a:t>
            </a:r>
            <a:endParaRPr sz="350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375953" y="1068831"/>
            <a:ext cx="211534" cy="211534"/>
          </a:xfrm>
          <a:custGeom>
            <a:avLst/>
            <a:gdLst/>
            <a:ahLst/>
            <a:cxnLst/>
            <a:rect l="l" t="t" r="r" b="b"/>
            <a:pathLst>
              <a:path w="158750" h="158750" extrusionOk="0">
                <a:moveTo>
                  <a:pt x="126149" y="0"/>
                </a:moveTo>
                <a:lnTo>
                  <a:pt x="11277" y="135381"/>
                </a:lnTo>
                <a:lnTo>
                  <a:pt x="0" y="158496"/>
                </a:lnTo>
                <a:lnTo>
                  <a:pt x="23075" y="147192"/>
                </a:lnTo>
                <a:lnTo>
                  <a:pt x="158445" y="32258"/>
                </a:lnTo>
                <a:lnTo>
                  <a:pt x="126149" y="0"/>
                </a:lnTo>
                <a:close/>
              </a:path>
            </a:pathLst>
          </a:custGeom>
          <a:noFill/>
          <a:ln w="12175" cap="flat" cmpd="sng">
            <a:solidFill>
              <a:srgbClr val="FF9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8"/>
          <p:cNvSpPr/>
          <p:nvPr/>
        </p:nvSpPr>
        <p:spPr>
          <a:xfrm>
            <a:off x="664464" y="780288"/>
            <a:ext cx="213300" cy="213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8"/>
          <p:cNvSpPr/>
          <p:nvPr/>
        </p:nvSpPr>
        <p:spPr>
          <a:xfrm>
            <a:off x="453169" y="863600"/>
            <a:ext cx="339300" cy="339300"/>
          </a:xfrm>
          <a:custGeom>
            <a:avLst/>
            <a:gdLst/>
            <a:ahLst/>
            <a:cxnLst/>
            <a:rect l="l" t="t" r="r" b="b"/>
            <a:pathLst>
              <a:path w="254634" h="254634" extrusionOk="0">
                <a:moveTo>
                  <a:pt x="168630" y="0"/>
                </a:moveTo>
                <a:lnTo>
                  <a:pt x="102196" y="66928"/>
                </a:lnTo>
                <a:lnTo>
                  <a:pt x="97078" y="64897"/>
                </a:lnTo>
                <a:lnTo>
                  <a:pt x="91973" y="62864"/>
                </a:lnTo>
                <a:lnTo>
                  <a:pt x="85826" y="60833"/>
                </a:lnTo>
                <a:lnTo>
                  <a:pt x="79705" y="59816"/>
                </a:lnTo>
                <a:lnTo>
                  <a:pt x="73075" y="58292"/>
                </a:lnTo>
                <a:lnTo>
                  <a:pt x="66421" y="57276"/>
                </a:lnTo>
                <a:lnTo>
                  <a:pt x="59766" y="56769"/>
                </a:lnTo>
                <a:lnTo>
                  <a:pt x="53136" y="56769"/>
                </a:lnTo>
                <a:lnTo>
                  <a:pt x="46989" y="56769"/>
                </a:lnTo>
                <a:lnTo>
                  <a:pt x="40868" y="57276"/>
                </a:lnTo>
                <a:lnTo>
                  <a:pt x="3060" y="73660"/>
                </a:lnTo>
                <a:lnTo>
                  <a:pt x="1524" y="75184"/>
                </a:lnTo>
                <a:lnTo>
                  <a:pt x="495" y="77215"/>
                </a:lnTo>
                <a:lnTo>
                  <a:pt x="0" y="79248"/>
                </a:lnTo>
                <a:lnTo>
                  <a:pt x="0" y="81787"/>
                </a:lnTo>
                <a:lnTo>
                  <a:pt x="0" y="83820"/>
                </a:lnTo>
                <a:lnTo>
                  <a:pt x="495" y="85851"/>
                </a:lnTo>
                <a:lnTo>
                  <a:pt x="1524" y="87884"/>
                </a:lnTo>
                <a:lnTo>
                  <a:pt x="3060" y="89915"/>
                </a:lnTo>
                <a:lnTo>
                  <a:pt x="164528" y="251460"/>
                </a:lnTo>
                <a:lnTo>
                  <a:pt x="166585" y="252984"/>
                </a:lnTo>
                <a:lnTo>
                  <a:pt x="168630" y="254000"/>
                </a:lnTo>
                <a:lnTo>
                  <a:pt x="170662" y="254508"/>
                </a:lnTo>
                <a:lnTo>
                  <a:pt x="172720" y="254508"/>
                </a:lnTo>
                <a:lnTo>
                  <a:pt x="175272" y="254508"/>
                </a:lnTo>
                <a:lnTo>
                  <a:pt x="177317" y="254000"/>
                </a:lnTo>
                <a:lnTo>
                  <a:pt x="179349" y="252984"/>
                </a:lnTo>
                <a:lnTo>
                  <a:pt x="180873" y="251460"/>
                </a:lnTo>
                <a:lnTo>
                  <a:pt x="197243" y="213613"/>
                </a:lnTo>
                <a:lnTo>
                  <a:pt x="197751" y="207517"/>
                </a:lnTo>
                <a:lnTo>
                  <a:pt x="197751" y="201422"/>
                </a:lnTo>
                <a:lnTo>
                  <a:pt x="197751" y="194690"/>
                </a:lnTo>
                <a:lnTo>
                  <a:pt x="197243" y="188087"/>
                </a:lnTo>
                <a:lnTo>
                  <a:pt x="196215" y="181483"/>
                </a:lnTo>
                <a:lnTo>
                  <a:pt x="194690" y="174751"/>
                </a:lnTo>
                <a:lnTo>
                  <a:pt x="193662" y="168655"/>
                </a:lnTo>
                <a:lnTo>
                  <a:pt x="191617" y="162560"/>
                </a:lnTo>
                <a:lnTo>
                  <a:pt x="189560" y="157352"/>
                </a:lnTo>
                <a:lnTo>
                  <a:pt x="187528" y="152273"/>
                </a:lnTo>
                <a:lnTo>
                  <a:pt x="254482" y="85851"/>
                </a:lnTo>
              </a:path>
            </a:pathLst>
          </a:custGeom>
          <a:noFill/>
          <a:ln w="12175" cap="flat" cmpd="sng">
            <a:solidFill>
              <a:srgbClr val="FF9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8"/>
          <p:cNvSpPr/>
          <p:nvPr/>
        </p:nvSpPr>
        <p:spPr>
          <a:xfrm>
            <a:off x="609633" y="910335"/>
            <a:ext cx="54999" cy="54999"/>
          </a:xfrm>
          <a:custGeom>
            <a:avLst/>
            <a:gdLst/>
            <a:ahLst/>
            <a:cxnLst/>
            <a:rect l="l" t="t" r="r" b="b"/>
            <a:pathLst>
              <a:path w="41275" h="41275" extrusionOk="0">
                <a:moveTo>
                  <a:pt x="0" y="41148"/>
                </a:moveTo>
                <a:lnTo>
                  <a:pt x="41122" y="0"/>
                </a:lnTo>
              </a:path>
            </a:pathLst>
          </a:custGeom>
          <a:noFill/>
          <a:ln w="12175" cap="flat" cmpd="sng">
            <a:solidFill>
              <a:srgbClr val="FF9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8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9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75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" name="Google Shape;9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34575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5" y="67947"/>
            <a:ext cx="12155851" cy="67900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0"/>
          <p:cNvSpPr/>
          <p:nvPr/>
        </p:nvSpPr>
        <p:spPr>
          <a:xfrm>
            <a:off x="862425" y="2759025"/>
            <a:ext cx="3818100" cy="24972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rgbClr val="FCB6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00" name="Google Shape;100;p10"/>
          <p:cNvSpPr txBox="1"/>
          <p:nvPr/>
        </p:nvSpPr>
        <p:spPr>
          <a:xfrm>
            <a:off x="1277600" y="3077750"/>
            <a:ext cx="2966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TFETP外師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28人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4794900" y="2759025"/>
            <a:ext cx="3818100" cy="24189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38100" cap="flat" cmpd="sng">
            <a:solidFill>
              <a:srgbClr val="4E8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0"/>
          <p:cNvSpPr txBox="1"/>
          <p:nvPr/>
        </p:nvSpPr>
        <p:spPr>
          <a:xfrm>
            <a:off x="5437650" y="3077750"/>
            <a:ext cx="2532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TFETP助理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6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16人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8727375" y="2759125"/>
            <a:ext cx="2672700" cy="24189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0"/>
          <p:cNvSpPr txBox="1"/>
          <p:nvPr/>
        </p:nvSpPr>
        <p:spPr>
          <a:xfrm>
            <a:off x="8940975" y="2977425"/>
            <a:ext cx="2245500" cy="17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ELTA計畫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37校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5" name="Google Shape;105;p10"/>
          <p:cNvSpPr txBox="1"/>
          <p:nvPr/>
        </p:nvSpPr>
        <p:spPr>
          <a:xfrm>
            <a:off x="717300" y="5099400"/>
            <a:ext cx="1113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907800" y="5177850"/>
            <a:ext cx="10847400" cy="12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140275" cy="680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1"/>
          <p:cNvSpPr/>
          <p:nvPr/>
        </p:nvSpPr>
        <p:spPr>
          <a:xfrm>
            <a:off x="806950" y="4404650"/>
            <a:ext cx="4807200" cy="212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1"/>
          <p:cNvSpPr/>
          <p:nvPr/>
        </p:nvSpPr>
        <p:spPr>
          <a:xfrm>
            <a:off x="6797625" y="4572000"/>
            <a:ext cx="4807200" cy="1916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11" descr="D:\110年主任\110照片\外師Gail課程\LINE_ALBUM_110年外師Gail英語彈性課程_210924_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4025" y="4572000"/>
            <a:ext cx="2492296" cy="18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850" y="4359000"/>
            <a:ext cx="2986153" cy="21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 descr="C:\Users\User\Desktop\教學組\110經教育部核發聘僱許可之外籍教育人員來臺服務\111暑營隊活動\英語小尖兵\309458.jpg"/>
          <p:cNvPicPr preferRelativeResize="0"/>
          <p:nvPr/>
        </p:nvPicPr>
        <p:blipFill rotWithShape="1">
          <a:blip r:embed="rId6">
            <a:alphaModFix/>
          </a:blip>
          <a:srcRect t="37722" r="10128" b="11003"/>
          <a:stretch/>
        </p:blipFill>
        <p:spPr>
          <a:xfrm>
            <a:off x="4098100" y="4291775"/>
            <a:ext cx="3181350" cy="210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2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Google Shape;12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1303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"/>
            <a:ext cx="11864346" cy="670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50" y="38247"/>
            <a:ext cx="12051751" cy="677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152825" cy="679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119924" cy="681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87048" cy="682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/>
          <p:nvPr/>
        </p:nvSpPr>
        <p:spPr>
          <a:xfrm>
            <a:off x="1142400" y="3026675"/>
            <a:ext cx="3385200" cy="431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7"/>
          <p:cNvSpPr/>
          <p:nvPr/>
        </p:nvSpPr>
        <p:spPr>
          <a:xfrm>
            <a:off x="989675" y="5551950"/>
            <a:ext cx="4161600" cy="431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747"/>
            <a:ext cx="12151766" cy="681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95275" cy="681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119926" cy="681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1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750"/>
            <a:ext cx="1212572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/>
          <p:nvPr/>
        </p:nvSpPr>
        <p:spPr>
          <a:xfrm>
            <a:off x="1069638" y="5016750"/>
            <a:ext cx="10552200" cy="1684500"/>
          </a:xfrm>
          <a:prstGeom prst="wedgeRectCallout">
            <a:avLst>
              <a:gd name="adj1" fmla="val -19699"/>
              <a:gd name="adj2" fmla="val -6048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菲律賓籍外籍教師外籍老師為</a:t>
            </a:r>
            <a:r>
              <a:rPr lang="zh-TW" sz="1600">
                <a:solidFill>
                  <a:schemeClr val="dk1"/>
                </a:solidFill>
              </a:rPr>
              <a:t>1-3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類，限額</a:t>
            </a:r>
            <a:r>
              <a:rPr lang="zh-TW" sz="1600">
                <a:solidFill>
                  <a:schemeClr val="dk1"/>
                </a:solidFill>
              </a:rPr>
              <a:t>200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萬</a:t>
            </a:r>
            <a:r>
              <a:rPr lang="zh-TW" sz="1600">
                <a:solidFill>
                  <a:schemeClr val="dk1"/>
                </a:solidFill>
              </a:rPr>
              <a:t>(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保險費大約</a:t>
            </a:r>
            <a:r>
              <a:rPr lang="zh-TW" sz="1600">
                <a:solidFill>
                  <a:schemeClr val="dk1"/>
                </a:solidFill>
              </a:rPr>
              <a:t>1500~2000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元</a:t>
            </a:r>
            <a:r>
              <a:rPr lang="zh-TW" sz="1600">
                <a:solidFill>
                  <a:schemeClr val="dk1"/>
                </a:solidFill>
              </a:rPr>
              <a:t>)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。投保時需有勞保證明，故後保險公司會給付保險金</a:t>
            </a:r>
            <a:r>
              <a:rPr lang="zh-TW" sz="1600">
                <a:solidFill>
                  <a:schemeClr val="dk1"/>
                </a:solidFill>
              </a:rPr>
              <a:t>(但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不會辦理這位外籍人士身故後送的事宜</a:t>
            </a:r>
            <a:r>
              <a:rPr lang="zh-TW" sz="1600">
                <a:solidFill>
                  <a:schemeClr val="dk1"/>
                </a:solidFill>
              </a:rPr>
              <a:t>)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，但可提供相關協辦單位聯絡訊息</a:t>
            </a:r>
            <a:r>
              <a:rPr lang="zh-TW" sz="1600">
                <a:solidFill>
                  <a:schemeClr val="dk1"/>
                </a:solidFill>
              </a:rPr>
              <a:t>(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外籍人士身故對方應會聯繫在台灣的辦事處協助</a:t>
            </a:r>
            <a:r>
              <a:rPr lang="zh-TW" sz="1600">
                <a:solidFill>
                  <a:schemeClr val="dk1"/>
                </a:solidFill>
              </a:rPr>
              <a:t>)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，雇主跟對方進行和解與給付補償金後，</a:t>
            </a:r>
            <a:r>
              <a:rPr lang="zh-TW" sz="1600">
                <a:solidFill>
                  <a:schemeClr val="dk1"/>
                </a:solidFill>
              </a:rPr>
              <a:t> </a:t>
            </a: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雇主責任就結束。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以上僅供各學校參考，學校若有需求可聯繫英資中心，中心會再將投保相關資訊與聯絡人提供給學校。</a:t>
            </a: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4089200" y="2928050"/>
            <a:ext cx="1446000" cy="367800"/>
          </a:xfrm>
          <a:prstGeom prst="wedgeRectCallout">
            <a:avLst>
              <a:gd name="adj1" fmla="val -25759"/>
              <a:gd name="adj2" fmla="val -6571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每人每餐100元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2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CEF4D27-5A18-4E85-9F0C-EE0F01AC6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44" y="1333446"/>
            <a:ext cx="9727962" cy="39162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4600" y="271648"/>
            <a:ext cx="6407175" cy="631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1800" y="214425"/>
            <a:ext cx="12095274" cy="680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5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111701" cy="68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906100"/>
            <a:ext cx="11649225" cy="216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441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95274" cy="6811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70602" cy="6817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 txBox="1"/>
          <p:nvPr/>
        </p:nvSpPr>
        <p:spPr>
          <a:xfrm>
            <a:off x="11332591" y="6427114"/>
            <a:ext cx="1722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30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4" name="Google Shape;284;p31"/>
          <p:cNvSpPr txBox="1"/>
          <p:nvPr/>
        </p:nvSpPr>
        <p:spPr>
          <a:xfrm>
            <a:off x="2280920" y="1945335"/>
            <a:ext cx="1800900" cy="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提升中師英 語教學知能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85" name="Google Shape;285;p31"/>
          <p:cNvGrpSpPr/>
          <p:nvPr/>
        </p:nvGrpSpPr>
        <p:grpSpPr>
          <a:xfrm>
            <a:off x="583126" y="295725"/>
            <a:ext cx="4846100" cy="752100"/>
            <a:chOff x="111" y="3628"/>
            <a:chExt cx="2400" cy="360"/>
          </a:xfrm>
        </p:grpSpPr>
        <p:sp>
          <p:nvSpPr>
            <p:cNvPr id="286" name="Google Shape;286;p31"/>
            <p:cNvSpPr/>
            <p:nvPr/>
          </p:nvSpPr>
          <p:spPr>
            <a:xfrm>
              <a:off x="111" y="3688"/>
              <a:ext cx="2400" cy="300"/>
            </a:xfrm>
            <a:prstGeom prst="roundRect">
              <a:avLst>
                <a:gd name="adj" fmla="val 50000"/>
              </a:avLst>
            </a:prstGeom>
            <a:solidFill>
              <a:srgbClr val="3185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261" y="3628"/>
              <a:ext cx="2100" cy="300"/>
            </a:xfrm>
            <a:prstGeom prst="roundRect">
              <a:avLst>
                <a:gd name="adj" fmla="val 50000"/>
              </a:avLst>
            </a:prstGeom>
            <a:solidFill>
              <a:srgbClr val="92CC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112計畫提報附件</a:t>
              </a:r>
              <a:endParaRPr/>
            </a:p>
          </p:txBody>
        </p:sp>
      </p:grpSp>
      <p:sp>
        <p:nvSpPr>
          <p:cNvPr id="288" name="Google Shape;288;p31"/>
          <p:cNvSpPr/>
          <p:nvPr/>
        </p:nvSpPr>
        <p:spPr>
          <a:xfrm>
            <a:off x="529750" y="1223175"/>
            <a:ext cx="3187500" cy="63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 b="1">
                <a:latin typeface="Microsoft JhengHei"/>
                <a:ea typeface="Microsoft JhengHei"/>
                <a:cs typeface="Microsoft JhengHei"/>
                <a:sym typeface="Microsoft JhengHei"/>
              </a:rPr>
              <a:t>112 學年度提報附件</a:t>
            </a:r>
            <a:endParaRPr sz="21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9" name="Google Shape;289;p31"/>
          <p:cNvSpPr txBox="1"/>
          <p:nvPr/>
        </p:nvSpPr>
        <p:spPr>
          <a:xfrm>
            <a:off x="399500" y="1925875"/>
            <a:ext cx="88059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Microsoft JhengHei"/>
              <a:buAutoNum type="arabicParenBoth"/>
            </a:pPr>
            <a:r>
              <a:rPr 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 計畫撰擬說明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Microsoft JhengHei"/>
              <a:buAutoNum type="arabicParenBoth"/>
            </a:pPr>
            <a:r>
              <a:rPr 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TFETP計畫之學校申請書範本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Microsoft JhengHei"/>
              <a:buAutoNum type="arabicParenBoth"/>
            </a:pPr>
            <a:r>
              <a:rPr 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 計畫之申請學校概況表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900" b="1">
                <a:latin typeface="Microsoft JhengHei"/>
                <a:ea typeface="Microsoft JhengHei"/>
                <a:cs typeface="Microsoft JhengHei"/>
                <a:sym typeface="Microsoft JhengHei"/>
              </a:rPr>
              <a:t>新申辦</a:t>
            </a:r>
            <a:r>
              <a:rPr lang="zh-TW" sz="2900" b="1">
                <a:latin typeface="Microsoft JhengHei"/>
                <a:ea typeface="Microsoft JhengHei"/>
                <a:cs typeface="Microsoft JhengHei"/>
                <a:sym typeface="Microsoft JhengHei"/>
              </a:rPr>
              <a:t>TFETP學校提報連結(將放置於英資中心網站)</a:t>
            </a:r>
            <a:r>
              <a:rPr lang="zh-TW" sz="2900" b="1" u="sng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/>
              </a:rPr>
              <a:t>https://tfetp.epa.ntnu.edu.tw/proposal/school/1/apply/applyForm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90" name="Google Shape;29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4250" y="1890725"/>
            <a:ext cx="4574450" cy="450185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1"/>
          <p:cNvSpPr/>
          <p:nvPr/>
        </p:nvSpPr>
        <p:spPr>
          <a:xfrm>
            <a:off x="8267075" y="2586450"/>
            <a:ext cx="2721600" cy="6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2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9" name="Google Shape;2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50" y="271650"/>
            <a:ext cx="11559349" cy="6332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2"/>
          <p:cNvSpPr/>
          <p:nvPr/>
        </p:nvSpPr>
        <p:spPr>
          <a:xfrm>
            <a:off x="1213400" y="1330550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2"/>
          <p:cNvSpPr/>
          <p:nvPr/>
        </p:nvSpPr>
        <p:spPr>
          <a:xfrm>
            <a:off x="605300" y="3668200"/>
            <a:ext cx="11010600" cy="1113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2"/>
          <p:cNvSpPr/>
          <p:nvPr/>
        </p:nvSpPr>
        <p:spPr>
          <a:xfrm>
            <a:off x="557225" y="5092575"/>
            <a:ext cx="11010600" cy="1113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3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0" name="Google Shape;31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887" y="457656"/>
            <a:ext cx="6080531" cy="469131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3"/>
          <p:cNvSpPr/>
          <p:nvPr/>
        </p:nvSpPr>
        <p:spPr>
          <a:xfrm>
            <a:off x="1970363" y="1303875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3"/>
          <p:cNvSpPr/>
          <p:nvPr/>
        </p:nvSpPr>
        <p:spPr>
          <a:xfrm>
            <a:off x="707388" y="4216800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3" name="Google Shape;31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3777" y="608873"/>
            <a:ext cx="4656349" cy="640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3"/>
          <p:cNvSpPr/>
          <p:nvPr/>
        </p:nvSpPr>
        <p:spPr>
          <a:xfrm>
            <a:off x="7281813" y="2843900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4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2" name="Google Shape;32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925" y="155575"/>
            <a:ext cx="4415676" cy="636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7351" y="1223968"/>
            <a:ext cx="5915025" cy="4410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4"/>
          <p:cNvSpPr/>
          <p:nvPr/>
        </p:nvSpPr>
        <p:spPr>
          <a:xfrm>
            <a:off x="1186725" y="1075575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4"/>
          <p:cNvSpPr/>
          <p:nvPr/>
        </p:nvSpPr>
        <p:spPr>
          <a:xfrm>
            <a:off x="6000075" y="3457625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5"/>
          <p:cNvSpPr txBox="1"/>
          <p:nvPr/>
        </p:nvSpPr>
        <p:spPr>
          <a:xfrm>
            <a:off x="11332591" y="6427114"/>
            <a:ext cx="1722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30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31" name="Google Shape;331;p35"/>
          <p:cNvSpPr txBox="1"/>
          <p:nvPr/>
        </p:nvSpPr>
        <p:spPr>
          <a:xfrm>
            <a:off x="687705" y="1422127"/>
            <a:ext cx="10644900" cy="44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250" rIns="0" bIns="0" anchor="t" anchorCtr="0">
            <a:spAutoFit/>
          </a:bodyPr>
          <a:lstStyle/>
          <a:p>
            <a:pPr marL="452437" marR="0" lvl="0" indent="-43973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🞐"/>
            </a:pPr>
            <a:r>
              <a:rPr lang="zh-TW" sz="3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計畫可參考</a:t>
            </a:r>
            <a:r>
              <a:rPr lang="zh-TW" sz="3200" b="1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審查表</a:t>
            </a:r>
            <a:r>
              <a:rPr lang="zh-TW" sz="3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各項指標內容逐項檢視</a:t>
            </a:r>
            <a:r>
              <a:rPr lang="zh-TW" sz="2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。去年審查意見…</a:t>
            </a:r>
            <a:endParaRPr sz="32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本案外師協同教學依規英語授課不得向下延伸至一、二年級。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本案不宜安排教師之英檢課，以安排</a:t>
            </a:r>
            <a:r>
              <a:rPr lang="zh-TW" sz="2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外師教授學生英語課</a:t>
            </a: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為主。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未見</a:t>
            </a: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</a:t>
            </a:r>
            <a:r>
              <a:rPr lang="zh-TW" sz="2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英語版行事曆</a:t>
            </a: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、英語版桌機之說明。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請詳細說明校內英語教師專業</a:t>
            </a:r>
            <a:r>
              <a:rPr lang="zh-TW" sz="2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社群如何規劃</a:t>
            </a: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，與外師並備之模式? 次/週/月?</a:t>
            </a:r>
            <a:endParaRPr/>
          </a:p>
          <a:p>
            <a:pPr marL="452437" marR="0" lvl="0" indent="-2619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</a:pP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32" name="Google Shape;332;p35"/>
          <p:cNvGrpSpPr/>
          <p:nvPr/>
        </p:nvGrpSpPr>
        <p:grpSpPr>
          <a:xfrm>
            <a:off x="671340" y="546075"/>
            <a:ext cx="4482723" cy="675050"/>
            <a:chOff x="158" y="3748"/>
            <a:chExt cx="2400" cy="323"/>
          </a:xfrm>
        </p:grpSpPr>
        <p:sp>
          <p:nvSpPr>
            <p:cNvPr id="333" name="Google Shape;333;p35"/>
            <p:cNvSpPr/>
            <p:nvPr/>
          </p:nvSpPr>
          <p:spPr>
            <a:xfrm>
              <a:off x="158" y="3748"/>
              <a:ext cx="2400" cy="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0080"/>
                </a:gs>
                <a:gs pos="50000">
                  <a:srgbClr val="6666FF"/>
                </a:gs>
                <a:gs pos="100000">
                  <a:srgbClr val="000080"/>
                </a:gs>
              </a:gsLst>
              <a:lin ang="18900044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5"/>
            <p:cNvSpPr/>
            <p:nvPr/>
          </p:nvSpPr>
          <p:spPr>
            <a:xfrm>
              <a:off x="298" y="3771"/>
              <a:ext cx="2100" cy="300"/>
            </a:xfrm>
            <a:prstGeom prst="roundRect">
              <a:avLst>
                <a:gd name="adj" fmla="val 50000"/>
              </a:avLst>
            </a:prstGeom>
            <a:solidFill>
              <a:srgbClr val="7F7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計畫申請小撇步</a:t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"/>
          <p:cNvSpPr txBox="1"/>
          <p:nvPr/>
        </p:nvSpPr>
        <p:spPr>
          <a:xfrm>
            <a:off x="11332591" y="6427114"/>
            <a:ext cx="1722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30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40" name="Google Shape;340;p36"/>
          <p:cNvSpPr txBox="1"/>
          <p:nvPr/>
        </p:nvSpPr>
        <p:spPr>
          <a:xfrm>
            <a:off x="671340" y="1419669"/>
            <a:ext cx="11027400" cy="31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250" rIns="0" bIns="0" anchor="t" anchorCtr="0">
            <a:spAutoFit/>
          </a:bodyPr>
          <a:lstStyle/>
          <a:p>
            <a:pPr marL="452437" marR="0" lvl="0" indent="-43973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🞐"/>
            </a:pPr>
            <a:r>
              <a:rPr lang="zh-TW" sz="3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計畫可參考</a:t>
            </a:r>
            <a:r>
              <a:rPr lang="zh-TW" sz="3200" b="1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審查表</a:t>
            </a:r>
            <a:r>
              <a:rPr lang="zh-TW" sz="3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各項指標內容逐項檢視</a:t>
            </a:r>
            <a:r>
              <a:rPr lang="zh-TW" sz="2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。去年審查意見…</a:t>
            </a:r>
            <a:endParaRPr sz="32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學校應依規定參加國教署舉辦之各項研習。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本案膳費僅編列餐費，每餐以100元計算</a:t>
            </a:r>
            <a:endParaRPr sz="28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行政業務費應依照新聘16萬、續15萬元編列。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計畫內容過於簡易，請加以補充說明。</a:t>
            </a:r>
            <a:endParaRPr/>
          </a:p>
        </p:txBody>
      </p:sp>
      <p:grpSp>
        <p:nvGrpSpPr>
          <p:cNvPr id="341" name="Google Shape;341;p36"/>
          <p:cNvGrpSpPr/>
          <p:nvPr/>
        </p:nvGrpSpPr>
        <p:grpSpPr>
          <a:xfrm>
            <a:off x="671340" y="546075"/>
            <a:ext cx="4482723" cy="675050"/>
            <a:chOff x="158" y="3748"/>
            <a:chExt cx="2400" cy="323"/>
          </a:xfrm>
        </p:grpSpPr>
        <p:sp>
          <p:nvSpPr>
            <p:cNvPr id="342" name="Google Shape;342;p36"/>
            <p:cNvSpPr/>
            <p:nvPr/>
          </p:nvSpPr>
          <p:spPr>
            <a:xfrm>
              <a:off x="158" y="3748"/>
              <a:ext cx="2400" cy="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0080"/>
                </a:gs>
                <a:gs pos="50000">
                  <a:srgbClr val="6666FF"/>
                </a:gs>
                <a:gs pos="100000">
                  <a:srgbClr val="000080"/>
                </a:gs>
              </a:gsLst>
              <a:lin ang="18900044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6"/>
            <p:cNvSpPr/>
            <p:nvPr/>
          </p:nvSpPr>
          <p:spPr>
            <a:xfrm>
              <a:off x="298" y="3771"/>
              <a:ext cx="2100" cy="300"/>
            </a:xfrm>
            <a:prstGeom prst="roundRect">
              <a:avLst>
                <a:gd name="adj" fmla="val 50000"/>
              </a:avLst>
            </a:prstGeom>
            <a:solidFill>
              <a:srgbClr val="7F7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計畫申請小撇步</a:t>
              </a: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7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7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1" name="Google Shape;3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4050" y="386523"/>
            <a:ext cx="10494074" cy="597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7"/>
          <p:cNvSpPr/>
          <p:nvPr/>
        </p:nvSpPr>
        <p:spPr>
          <a:xfrm>
            <a:off x="1929425" y="1214275"/>
            <a:ext cx="1209600" cy="17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7"/>
          <p:cNvSpPr/>
          <p:nvPr/>
        </p:nvSpPr>
        <p:spPr>
          <a:xfrm>
            <a:off x="8578425" y="3633725"/>
            <a:ext cx="2721600" cy="6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7"/>
          <p:cNvSpPr/>
          <p:nvPr/>
        </p:nvSpPr>
        <p:spPr>
          <a:xfrm>
            <a:off x="8578425" y="4427700"/>
            <a:ext cx="2721600" cy="6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7"/>
          <p:cNvSpPr/>
          <p:nvPr/>
        </p:nvSpPr>
        <p:spPr>
          <a:xfrm>
            <a:off x="3272575" y="4362000"/>
            <a:ext cx="3389100" cy="816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8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8"/>
          <p:cNvSpPr txBox="1">
            <a:spLocks noGrp="1"/>
          </p:cNvSpPr>
          <p:nvPr>
            <p:ph type="body" idx="1"/>
          </p:nvPr>
        </p:nvSpPr>
        <p:spPr>
          <a:xfrm>
            <a:off x="473669" y="3722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475" y="207349"/>
            <a:ext cx="10325574" cy="644329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8"/>
          <p:cNvSpPr/>
          <p:nvPr/>
        </p:nvSpPr>
        <p:spPr>
          <a:xfrm>
            <a:off x="2783350" y="4806750"/>
            <a:ext cx="3504600" cy="1032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9"/>
          <p:cNvSpPr txBox="1">
            <a:spLocks noGrp="1"/>
          </p:cNvSpPr>
          <p:nvPr>
            <p:ph type="body" idx="1"/>
          </p:nvPr>
        </p:nvSpPr>
        <p:spPr>
          <a:xfrm>
            <a:off x="633794" y="603556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2" name="Google Shape;3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75" y="519931"/>
            <a:ext cx="10953750" cy="545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9"/>
          <p:cNvSpPr/>
          <p:nvPr/>
        </p:nvSpPr>
        <p:spPr>
          <a:xfrm>
            <a:off x="8320450" y="3674150"/>
            <a:ext cx="28686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9"/>
          <p:cNvSpPr/>
          <p:nvPr/>
        </p:nvSpPr>
        <p:spPr>
          <a:xfrm>
            <a:off x="2756675" y="4237475"/>
            <a:ext cx="3620100" cy="816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7225675" y="4237475"/>
            <a:ext cx="3963300" cy="816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7225675" y="2164300"/>
            <a:ext cx="3963300" cy="816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40"/>
          <p:cNvGrpSpPr/>
          <p:nvPr/>
        </p:nvGrpSpPr>
        <p:grpSpPr>
          <a:xfrm>
            <a:off x="38100" y="1591056"/>
            <a:ext cx="2595371" cy="4811268"/>
            <a:chOff x="38100" y="1591056"/>
            <a:chExt cx="2595371" cy="4811268"/>
          </a:xfrm>
        </p:grpSpPr>
        <p:pic>
          <p:nvPicPr>
            <p:cNvPr id="382" name="Google Shape;382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4215" y="1612392"/>
              <a:ext cx="2429256" cy="47899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" name="Google Shape;383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" y="4780787"/>
              <a:ext cx="1706880" cy="15566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4" name="Google Shape;384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3443" y="1591056"/>
              <a:ext cx="2325624" cy="23515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5" name="Google Shape;385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876" y="5013959"/>
            <a:ext cx="1186434" cy="133426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0"/>
          <p:cNvSpPr txBox="1"/>
          <p:nvPr/>
        </p:nvSpPr>
        <p:spPr>
          <a:xfrm>
            <a:off x="494791" y="5127142"/>
            <a:ext cx="449580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7" name="Google Shape;387;p40"/>
          <p:cNvSpPr txBox="1"/>
          <p:nvPr/>
        </p:nvSpPr>
        <p:spPr>
          <a:xfrm>
            <a:off x="2696972" y="4504703"/>
            <a:ext cx="9273600" cy="18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76A43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	</a:t>
            </a:r>
            <a:r>
              <a:rPr lang="zh-TW" sz="3200" b="1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計畫電子檔</a:t>
            </a:r>
            <a:r>
              <a:rPr lang="zh-TW" sz="320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</a:t>
            </a:r>
            <a:r>
              <a:rPr lang="zh-TW" sz="3200" b="1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經費核章掃描檔</a:t>
            </a:r>
            <a:br>
              <a:rPr lang="zh-TW" sz="3200" b="1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3200" b="1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</a:t>
            </a:r>
            <a:r>
              <a:rPr lang="zh-TW" sz="280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寄至本市英語資源中心：wev@mail.wcjhs.tyc.edu.tw</a:t>
            </a:r>
            <a:endParaRPr sz="3200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(檔名OO國中/國小_112前瞻外師申請)</a:t>
            </a:r>
            <a:endParaRPr sz="3200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88" name="Google Shape;388;p40"/>
          <p:cNvGrpSpPr/>
          <p:nvPr/>
        </p:nvGrpSpPr>
        <p:grpSpPr>
          <a:xfrm>
            <a:off x="886967" y="2335850"/>
            <a:ext cx="6279329" cy="3302950"/>
            <a:chOff x="886967" y="2741676"/>
            <a:chExt cx="6279329" cy="2897123"/>
          </a:xfrm>
        </p:grpSpPr>
        <p:sp>
          <p:nvSpPr>
            <p:cNvPr id="389" name="Google Shape;389;p40"/>
            <p:cNvSpPr/>
            <p:nvPr/>
          </p:nvSpPr>
          <p:spPr>
            <a:xfrm>
              <a:off x="2542226" y="2741676"/>
              <a:ext cx="4624070" cy="1668780"/>
            </a:xfrm>
            <a:custGeom>
              <a:avLst/>
              <a:gdLst/>
              <a:ahLst/>
              <a:cxnLst/>
              <a:rect l="l" t="t" r="r" b="b"/>
              <a:pathLst>
                <a:path w="4624070" h="1668779" extrusionOk="0">
                  <a:moveTo>
                    <a:pt x="0" y="0"/>
                  </a:moveTo>
                  <a:lnTo>
                    <a:pt x="4282439" y="0"/>
                  </a:lnTo>
                </a:path>
                <a:path w="4624070" h="1668779" extrusionOk="0">
                  <a:moveTo>
                    <a:pt x="339852" y="1668780"/>
                  </a:moveTo>
                  <a:lnTo>
                    <a:pt x="4623815" y="1668780"/>
                  </a:lnTo>
                </a:path>
              </a:pathLst>
            </a:custGeom>
            <a:noFill/>
            <a:ln w="9525" cap="flat" cmpd="sng">
              <a:solidFill>
                <a:srgbClr val="080808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0" name="Google Shape;390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6967" y="3938016"/>
              <a:ext cx="1562100" cy="17007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4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64335" y="2741676"/>
              <a:ext cx="1186434" cy="1334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4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97279" y="4096511"/>
              <a:ext cx="1186433" cy="13342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3" name="Google Shape;393;p40"/>
          <p:cNvSpPr txBox="1"/>
          <p:nvPr/>
        </p:nvSpPr>
        <p:spPr>
          <a:xfrm>
            <a:off x="1455976" y="2609448"/>
            <a:ext cx="517525" cy="224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8001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540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94" name="Google Shape;394;p40"/>
          <p:cNvGrpSpPr/>
          <p:nvPr/>
        </p:nvGrpSpPr>
        <p:grpSpPr>
          <a:xfrm>
            <a:off x="0" y="1769364"/>
            <a:ext cx="2171192" cy="4115689"/>
            <a:chOff x="0" y="1769364"/>
            <a:chExt cx="2171192" cy="4115689"/>
          </a:xfrm>
        </p:grpSpPr>
        <p:sp>
          <p:nvSpPr>
            <p:cNvPr id="395" name="Google Shape;395;p40"/>
            <p:cNvSpPr/>
            <p:nvPr/>
          </p:nvSpPr>
          <p:spPr>
            <a:xfrm>
              <a:off x="646557" y="4266438"/>
              <a:ext cx="1524635" cy="1618615"/>
            </a:xfrm>
            <a:custGeom>
              <a:avLst/>
              <a:gdLst/>
              <a:ahLst/>
              <a:cxnLst/>
              <a:rect l="l" t="t" r="r" b="b"/>
              <a:pathLst>
                <a:path w="1524635" h="1618614" extrusionOk="0">
                  <a:moveTo>
                    <a:pt x="1524025" y="279717"/>
                  </a:moveTo>
                  <a:lnTo>
                    <a:pt x="1523072" y="235661"/>
                  </a:lnTo>
                  <a:lnTo>
                    <a:pt x="1519212" y="194335"/>
                  </a:lnTo>
                  <a:lnTo>
                    <a:pt x="1512455" y="155943"/>
                  </a:lnTo>
                  <a:lnTo>
                    <a:pt x="1490116" y="88874"/>
                  </a:lnTo>
                  <a:lnTo>
                    <a:pt x="1455953" y="36296"/>
                  </a:lnTo>
                  <a:lnTo>
                    <a:pt x="1409827" y="0"/>
                  </a:lnTo>
                  <a:lnTo>
                    <a:pt x="1410804" y="40462"/>
                  </a:lnTo>
                  <a:lnTo>
                    <a:pt x="1409877" y="82169"/>
                  </a:lnTo>
                  <a:lnTo>
                    <a:pt x="1407058" y="125031"/>
                  </a:lnTo>
                  <a:lnTo>
                    <a:pt x="1402410" y="168910"/>
                  </a:lnTo>
                  <a:lnTo>
                    <a:pt x="1395971" y="213728"/>
                  </a:lnTo>
                  <a:lnTo>
                    <a:pt x="1387805" y="259359"/>
                  </a:lnTo>
                  <a:lnTo>
                    <a:pt x="1377962" y="305701"/>
                  </a:lnTo>
                  <a:lnTo>
                    <a:pt x="1366469" y="352653"/>
                  </a:lnTo>
                  <a:lnTo>
                    <a:pt x="1353400" y="400088"/>
                  </a:lnTo>
                  <a:lnTo>
                    <a:pt x="1338783" y="447903"/>
                  </a:lnTo>
                  <a:lnTo>
                    <a:pt x="1322679" y="496011"/>
                  </a:lnTo>
                  <a:lnTo>
                    <a:pt x="1305128" y="544271"/>
                  </a:lnTo>
                  <a:lnTo>
                    <a:pt x="1286192" y="592594"/>
                  </a:lnTo>
                  <a:lnTo>
                    <a:pt x="1265910" y="640867"/>
                  </a:lnTo>
                  <a:lnTo>
                    <a:pt x="1228966" y="709536"/>
                  </a:lnTo>
                  <a:lnTo>
                    <a:pt x="1202791" y="754367"/>
                  </a:lnTo>
                  <a:lnTo>
                    <a:pt x="1175308" y="798931"/>
                  </a:lnTo>
                  <a:lnTo>
                    <a:pt x="1146568" y="843140"/>
                  </a:lnTo>
                  <a:lnTo>
                    <a:pt x="1116634" y="886891"/>
                  </a:lnTo>
                  <a:lnTo>
                    <a:pt x="1087996" y="925893"/>
                  </a:lnTo>
                  <a:lnTo>
                    <a:pt x="1055560" y="967473"/>
                  </a:lnTo>
                  <a:lnTo>
                    <a:pt x="1021981" y="1008481"/>
                  </a:lnTo>
                  <a:lnTo>
                    <a:pt x="980846" y="1049439"/>
                  </a:lnTo>
                  <a:lnTo>
                    <a:pt x="941793" y="1083627"/>
                  </a:lnTo>
                  <a:lnTo>
                    <a:pt x="901585" y="1117155"/>
                  </a:lnTo>
                  <a:lnTo>
                    <a:pt x="860285" y="1149946"/>
                  </a:lnTo>
                  <a:lnTo>
                    <a:pt x="818007" y="1181938"/>
                  </a:lnTo>
                  <a:lnTo>
                    <a:pt x="774839" y="1213027"/>
                  </a:lnTo>
                  <a:lnTo>
                    <a:pt x="730872" y="1243164"/>
                  </a:lnTo>
                  <a:lnTo>
                    <a:pt x="686193" y="1272273"/>
                  </a:lnTo>
                  <a:lnTo>
                    <a:pt x="640918" y="1300264"/>
                  </a:lnTo>
                  <a:lnTo>
                    <a:pt x="595109" y="1327086"/>
                  </a:lnTo>
                  <a:lnTo>
                    <a:pt x="548881" y="1352651"/>
                  </a:lnTo>
                  <a:lnTo>
                    <a:pt x="502310" y="1376883"/>
                  </a:lnTo>
                  <a:lnTo>
                    <a:pt x="455510" y="1399717"/>
                  </a:lnTo>
                  <a:lnTo>
                    <a:pt x="408559" y="1421066"/>
                  </a:lnTo>
                  <a:lnTo>
                    <a:pt x="361556" y="1440865"/>
                  </a:lnTo>
                  <a:lnTo>
                    <a:pt x="314591" y="1459052"/>
                  </a:lnTo>
                  <a:lnTo>
                    <a:pt x="267754" y="1475524"/>
                  </a:lnTo>
                  <a:lnTo>
                    <a:pt x="221157" y="1490230"/>
                  </a:lnTo>
                  <a:lnTo>
                    <a:pt x="162763" y="1506118"/>
                  </a:lnTo>
                  <a:lnTo>
                    <a:pt x="106286" y="1518551"/>
                  </a:lnTo>
                  <a:lnTo>
                    <a:pt x="51955" y="1527479"/>
                  </a:lnTo>
                  <a:lnTo>
                    <a:pt x="0" y="1532851"/>
                  </a:lnTo>
                  <a:lnTo>
                    <a:pt x="18834" y="1555330"/>
                  </a:lnTo>
                  <a:lnTo>
                    <a:pt x="68008" y="1589824"/>
                  </a:lnTo>
                  <a:lnTo>
                    <a:pt x="131025" y="1610652"/>
                  </a:lnTo>
                  <a:lnTo>
                    <a:pt x="206108" y="1618170"/>
                  </a:lnTo>
                  <a:lnTo>
                    <a:pt x="247611" y="1617040"/>
                  </a:lnTo>
                  <a:lnTo>
                    <a:pt x="291465" y="1612709"/>
                  </a:lnTo>
                  <a:lnTo>
                    <a:pt x="337439" y="1605216"/>
                  </a:lnTo>
                  <a:lnTo>
                    <a:pt x="385318" y="1594624"/>
                  </a:lnTo>
                  <a:lnTo>
                    <a:pt x="418401" y="1585493"/>
                  </a:lnTo>
                  <a:lnTo>
                    <a:pt x="420712" y="1585836"/>
                  </a:lnTo>
                  <a:lnTo>
                    <a:pt x="491363" y="1583309"/>
                  </a:lnTo>
                  <a:lnTo>
                    <a:pt x="529704" y="1576209"/>
                  </a:lnTo>
                  <a:lnTo>
                    <a:pt x="569785" y="1565363"/>
                  </a:lnTo>
                  <a:lnTo>
                    <a:pt x="611390" y="1550847"/>
                  </a:lnTo>
                  <a:lnTo>
                    <a:pt x="654329" y="1532775"/>
                  </a:lnTo>
                  <a:lnTo>
                    <a:pt x="698373" y="1511223"/>
                  </a:lnTo>
                  <a:lnTo>
                    <a:pt x="743331" y="1486293"/>
                  </a:lnTo>
                  <a:lnTo>
                    <a:pt x="789000" y="1458074"/>
                  </a:lnTo>
                  <a:lnTo>
                    <a:pt x="835152" y="1426654"/>
                  </a:lnTo>
                  <a:lnTo>
                    <a:pt x="840663" y="1422565"/>
                  </a:lnTo>
                  <a:lnTo>
                    <a:pt x="843280" y="1421663"/>
                  </a:lnTo>
                  <a:lnTo>
                    <a:pt x="878814" y="1405623"/>
                  </a:lnTo>
                  <a:lnTo>
                    <a:pt x="915149" y="1385531"/>
                  </a:lnTo>
                  <a:lnTo>
                    <a:pt x="952093" y="1361516"/>
                  </a:lnTo>
                  <a:lnTo>
                    <a:pt x="989469" y="1333715"/>
                  </a:lnTo>
                  <a:lnTo>
                    <a:pt x="1027099" y="1302283"/>
                  </a:lnTo>
                  <a:lnTo>
                    <a:pt x="1064806" y="1267345"/>
                  </a:lnTo>
                  <a:lnTo>
                    <a:pt x="1102423" y="1229042"/>
                  </a:lnTo>
                  <a:lnTo>
                    <a:pt x="1139748" y="1187538"/>
                  </a:lnTo>
                  <a:lnTo>
                    <a:pt x="1176629" y="1142936"/>
                  </a:lnTo>
                  <a:lnTo>
                    <a:pt x="1212875" y="1095413"/>
                  </a:lnTo>
                  <a:lnTo>
                    <a:pt x="1248308" y="1045083"/>
                  </a:lnTo>
                  <a:lnTo>
                    <a:pt x="1282750" y="992098"/>
                  </a:lnTo>
                  <a:lnTo>
                    <a:pt x="1316037" y="936599"/>
                  </a:lnTo>
                  <a:lnTo>
                    <a:pt x="1347978" y="878713"/>
                  </a:lnTo>
                  <a:lnTo>
                    <a:pt x="1377823" y="819734"/>
                  </a:lnTo>
                  <a:lnTo>
                    <a:pt x="1404950" y="760984"/>
                  </a:lnTo>
                  <a:lnTo>
                    <a:pt x="1429334" y="702691"/>
                  </a:lnTo>
                  <a:lnTo>
                    <a:pt x="1450975" y="645058"/>
                  </a:lnTo>
                  <a:lnTo>
                    <a:pt x="1469847" y="588352"/>
                  </a:lnTo>
                  <a:lnTo>
                    <a:pt x="1485925" y="532765"/>
                  </a:lnTo>
                  <a:lnTo>
                    <a:pt x="1499209" y="478536"/>
                  </a:lnTo>
                  <a:lnTo>
                    <a:pt x="1509687" y="425881"/>
                  </a:lnTo>
                  <a:lnTo>
                    <a:pt x="1517319" y="375056"/>
                  </a:lnTo>
                  <a:lnTo>
                    <a:pt x="1522107" y="326250"/>
                  </a:lnTo>
                  <a:lnTo>
                    <a:pt x="1524025" y="279717"/>
                  </a:lnTo>
                  <a:close/>
                </a:path>
              </a:pathLst>
            </a:custGeom>
            <a:solidFill>
              <a:srgbClr val="FFFFFF">
                <a:alpha val="549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6" name="Google Shape;396;p4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0" y="3038856"/>
              <a:ext cx="1193291" cy="18028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1563" y="1769364"/>
              <a:ext cx="1186434" cy="13342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8" name="Google Shape;398;p40"/>
          <p:cNvSpPr txBox="1"/>
          <p:nvPr/>
        </p:nvSpPr>
        <p:spPr>
          <a:xfrm>
            <a:off x="666089" y="1882216"/>
            <a:ext cx="449580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99" name="Google Shape;399;p40"/>
          <p:cNvGrpSpPr/>
          <p:nvPr/>
        </p:nvGrpSpPr>
        <p:grpSpPr>
          <a:xfrm>
            <a:off x="0" y="499675"/>
            <a:ext cx="3366769" cy="4339024"/>
            <a:chOff x="0" y="499675"/>
            <a:chExt cx="3366769" cy="4339024"/>
          </a:xfrm>
        </p:grpSpPr>
        <p:pic>
          <p:nvPicPr>
            <p:cNvPr id="400" name="Google Shape;400;p4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0" y="3221735"/>
              <a:ext cx="1120127" cy="1616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40"/>
            <p:cNvSpPr/>
            <p:nvPr/>
          </p:nvSpPr>
          <p:spPr>
            <a:xfrm>
              <a:off x="769619" y="613155"/>
              <a:ext cx="2597150" cy="749300"/>
            </a:xfrm>
            <a:custGeom>
              <a:avLst/>
              <a:gdLst/>
              <a:ahLst/>
              <a:cxnLst/>
              <a:rect l="l" t="t" r="r" b="b"/>
              <a:pathLst>
                <a:path w="2597150" h="749300" extrusionOk="0">
                  <a:moveTo>
                    <a:pt x="1963970" y="737870"/>
                  </a:moveTo>
                  <a:lnTo>
                    <a:pt x="1495171" y="737870"/>
                  </a:lnTo>
                  <a:lnTo>
                    <a:pt x="1488440" y="746760"/>
                  </a:lnTo>
                  <a:lnTo>
                    <a:pt x="1706753" y="749300"/>
                  </a:lnTo>
                  <a:lnTo>
                    <a:pt x="1907286" y="749300"/>
                  </a:lnTo>
                  <a:lnTo>
                    <a:pt x="1926717" y="748029"/>
                  </a:lnTo>
                  <a:lnTo>
                    <a:pt x="1942846" y="745489"/>
                  </a:lnTo>
                  <a:lnTo>
                    <a:pt x="1957197" y="740410"/>
                  </a:lnTo>
                  <a:lnTo>
                    <a:pt x="1963970" y="737870"/>
                  </a:lnTo>
                  <a:close/>
                </a:path>
                <a:path w="2597150" h="749300" extrusionOk="0">
                  <a:moveTo>
                    <a:pt x="2500376" y="737870"/>
                  </a:moveTo>
                  <a:lnTo>
                    <a:pt x="2032508" y="737870"/>
                  </a:lnTo>
                  <a:lnTo>
                    <a:pt x="2024888" y="746760"/>
                  </a:lnTo>
                  <a:lnTo>
                    <a:pt x="2244090" y="749300"/>
                  </a:lnTo>
                  <a:lnTo>
                    <a:pt x="2447163" y="749300"/>
                  </a:lnTo>
                  <a:lnTo>
                    <a:pt x="2463165" y="748029"/>
                  </a:lnTo>
                  <a:lnTo>
                    <a:pt x="2477643" y="745489"/>
                  </a:lnTo>
                  <a:lnTo>
                    <a:pt x="2490216" y="742950"/>
                  </a:lnTo>
                  <a:lnTo>
                    <a:pt x="2500376" y="737870"/>
                  </a:lnTo>
                  <a:close/>
                </a:path>
                <a:path w="2597150" h="749300" extrusionOk="0">
                  <a:moveTo>
                    <a:pt x="446354" y="732789"/>
                  </a:moveTo>
                  <a:lnTo>
                    <a:pt x="128612" y="732789"/>
                  </a:lnTo>
                  <a:lnTo>
                    <a:pt x="139623" y="735329"/>
                  </a:lnTo>
                  <a:lnTo>
                    <a:pt x="146392" y="737870"/>
                  </a:lnTo>
                  <a:lnTo>
                    <a:pt x="154000" y="740410"/>
                  </a:lnTo>
                  <a:lnTo>
                    <a:pt x="175158" y="746760"/>
                  </a:lnTo>
                  <a:lnTo>
                    <a:pt x="189547" y="748029"/>
                  </a:lnTo>
                  <a:lnTo>
                    <a:pt x="203085" y="746760"/>
                  </a:lnTo>
                  <a:lnTo>
                    <a:pt x="239471" y="739139"/>
                  </a:lnTo>
                  <a:lnTo>
                    <a:pt x="239471" y="735329"/>
                  </a:lnTo>
                  <a:lnTo>
                    <a:pt x="251307" y="734060"/>
                  </a:lnTo>
                  <a:lnTo>
                    <a:pt x="438315" y="734060"/>
                  </a:lnTo>
                  <a:lnTo>
                    <a:pt x="446354" y="732789"/>
                  </a:lnTo>
                  <a:close/>
                </a:path>
                <a:path w="2597150" h="749300" extrusionOk="0">
                  <a:moveTo>
                    <a:pt x="408978" y="741679"/>
                  </a:moveTo>
                  <a:lnTo>
                    <a:pt x="330847" y="741679"/>
                  </a:lnTo>
                  <a:lnTo>
                    <a:pt x="350316" y="745489"/>
                  </a:lnTo>
                  <a:lnTo>
                    <a:pt x="361314" y="746760"/>
                  </a:lnTo>
                  <a:lnTo>
                    <a:pt x="374002" y="748029"/>
                  </a:lnTo>
                  <a:lnTo>
                    <a:pt x="387540" y="746760"/>
                  </a:lnTo>
                  <a:lnTo>
                    <a:pt x="401078" y="744220"/>
                  </a:lnTo>
                  <a:lnTo>
                    <a:pt x="408978" y="741679"/>
                  </a:lnTo>
                  <a:close/>
                </a:path>
                <a:path w="2597150" h="749300" extrusionOk="0">
                  <a:moveTo>
                    <a:pt x="775080" y="737870"/>
                  </a:moveTo>
                  <a:lnTo>
                    <a:pt x="681990" y="737870"/>
                  </a:lnTo>
                  <a:lnTo>
                    <a:pt x="695579" y="741679"/>
                  </a:lnTo>
                  <a:lnTo>
                    <a:pt x="699770" y="742950"/>
                  </a:lnTo>
                  <a:lnTo>
                    <a:pt x="703199" y="744220"/>
                  </a:lnTo>
                  <a:lnTo>
                    <a:pt x="708279" y="745489"/>
                  </a:lnTo>
                  <a:lnTo>
                    <a:pt x="709930" y="745489"/>
                  </a:lnTo>
                  <a:lnTo>
                    <a:pt x="712470" y="746760"/>
                  </a:lnTo>
                  <a:lnTo>
                    <a:pt x="725170" y="748029"/>
                  </a:lnTo>
                  <a:lnTo>
                    <a:pt x="738758" y="746760"/>
                  </a:lnTo>
                  <a:lnTo>
                    <a:pt x="752221" y="744220"/>
                  </a:lnTo>
                  <a:lnTo>
                    <a:pt x="764032" y="741679"/>
                  </a:lnTo>
                  <a:lnTo>
                    <a:pt x="775080" y="739139"/>
                  </a:lnTo>
                  <a:lnTo>
                    <a:pt x="775080" y="737870"/>
                  </a:lnTo>
                  <a:close/>
                </a:path>
                <a:path w="2597150" h="749300" extrusionOk="0">
                  <a:moveTo>
                    <a:pt x="946277" y="741679"/>
                  </a:moveTo>
                  <a:lnTo>
                    <a:pt x="868172" y="741679"/>
                  </a:lnTo>
                  <a:lnTo>
                    <a:pt x="885952" y="745489"/>
                  </a:lnTo>
                  <a:lnTo>
                    <a:pt x="911352" y="748029"/>
                  </a:lnTo>
                  <a:lnTo>
                    <a:pt x="924813" y="746760"/>
                  </a:lnTo>
                  <a:lnTo>
                    <a:pt x="938403" y="744220"/>
                  </a:lnTo>
                  <a:lnTo>
                    <a:pt x="946277" y="741679"/>
                  </a:lnTo>
                  <a:close/>
                </a:path>
                <a:path w="2597150" h="749300" extrusionOk="0">
                  <a:moveTo>
                    <a:pt x="438315" y="734060"/>
                  </a:moveTo>
                  <a:lnTo>
                    <a:pt x="265696" y="734060"/>
                  </a:lnTo>
                  <a:lnTo>
                    <a:pt x="280085" y="735329"/>
                  </a:lnTo>
                  <a:lnTo>
                    <a:pt x="291083" y="736600"/>
                  </a:lnTo>
                  <a:lnTo>
                    <a:pt x="291083" y="739139"/>
                  </a:lnTo>
                  <a:lnTo>
                    <a:pt x="297853" y="744220"/>
                  </a:lnTo>
                  <a:lnTo>
                    <a:pt x="307162" y="745489"/>
                  </a:lnTo>
                  <a:lnTo>
                    <a:pt x="315620" y="745489"/>
                  </a:lnTo>
                  <a:lnTo>
                    <a:pt x="326618" y="744220"/>
                  </a:lnTo>
                  <a:lnTo>
                    <a:pt x="330847" y="741679"/>
                  </a:lnTo>
                  <a:lnTo>
                    <a:pt x="408978" y="741679"/>
                  </a:lnTo>
                  <a:lnTo>
                    <a:pt x="412927" y="740410"/>
                  </a:lnTo>
                  <a:lnTo>
                    <a:pt x="425627" y="736600"/>
                  </a:lnTo>
                  <a:lnTo>
                    <a:pt x="438315" y="734060"/>
                  </a:lnTo>
                  <a:close/>
                </a:path>
                <a:path w="2597150" h="749300" extrusionOk="0">
                  <a:moveTo>
                    <a:pt x="967549" y="736600"/>
                  </a:moveTo>
                  <a:lnTo>
                    <a:pt x="775080" y="736600"/>
                  </a:lnTo>
                  <a:lnTo>
                    <a:pt x="785241" y="737870"/>
                  </a:lnTo>
                  <a:lnTo>
                    <a:pt x="828420" y="737870"/>
                  </a:lnTo>
                  <a:lnTo>
                    <a:pt x="828420" y="739139"/>
                  </a:lnTo>
                  <a:lnTo>
                    <a:pt x="835151" y="744220"/>
                  </a:lnTo>
                  <a:lnTo>
                    <a:pt x="842771" y="745489"/>
                  </a:lnTo>
                  <a:lnTo>
                    <a:pt x="852932" y="745489"/>
                  </a:lnTo>
                  <a:lnTo>
                    <a:pt x="863092" y="744220"/>
                  </a:lnTo>
                  <a:lnTo>
                    <a:pt x="868172" y="741679"/>
                  </a:lnTo>
                  <a:lnTo>
                    <a:pt x="946277" y="741679"/>
                  </a:lnTo>
                  <a:lnTo>
                    <a:pt x="950213" y="740410"/>
                  </a:lnTo>
                  <a:lnTo>
                    <a:pt x="957834" y="737870"/>
                  </a:lnTo>
                  <a:lnTo>
                    <a:pt x="967549" y="736600"/>
                  </a:lnTo>
                  <a:close/>
                </a:path>
                <a:path w="2597150" h="749300" extrusionOk="0">
                  <a:moveTo>
                    <a:pt x="22847" y="11429"/>
                  </a:moveTo>
                  <a:lnTo>
                    <a:pt x="11849" y="11429"/>
                  </a:lnTo>
                  <a:lnTo>
                    <a:pt x="0" y="12700"/>
                  </a:lnTo>
                  <a:lnTo>
                    <a:pt x="0" y="732789"/>
                  </a:lnTo>
                  <a:lnTo>
                    <a:pt x="26225" y="735329"/>
                  </a:lnTo>
                  <a:lnTo>
                    <a:pt x="29616" y="736600"/>
                  </a:lnTo>
                  <a:lnTo>
                    <a:pt x="39763" y="741679"/>
                  </a:lnTo>
                  <a:lnTo>
                    <a:pt x="47383" y="742950"/>
                  </a:lnTo>
                  <a:lnTo>
                    <a:pt x="63461" y="742950"/>
                  </a:lnTo>
                  <a:lnTo>
                    <a:pt x="76149" y="741679"/>
                  </a:lnTo>
                  <a:lnTo>
                    <a:pt x="87160" y="739139"/>
                  </a:lnTo>
                  <a:lnTo>
                    <a:pt x="98996" y="736600"/>
                  </a:lnTo>
                  <a:lnTo>
                    <a:pt x="107467" y="734060"/>
                  </a:lnTo>
                  <a:lnTo>
                    <a:pt x="117614" y="732789"/>
                  </a:lnTo>
                  <a:lnTo>
                    <a:pt x="446354" y="732789"/>
                  </a:lnTo>
                  <a:lnTo>
                    <a:pt x="454393" y="731520"/>
                  </a:lnTo>
                  <a:lnTo>
                    <a:pt x="1112138" y="731520"/>
                  </a:lnTo>
                  <a:lnTo>
                    <a:pt x="1119505" y="728979"/>
                  </a:lnTo>
                  <a:lnTo>
                    <a:pt x="2507869" y="728979"/>
                  </a:lnTo>
                  <a:lnTo>
                    <a:pt x="2479294" y="712470"/>
                  </a:lnTo>
                  <a:lnTo>
                    <a:pt x="2464943" y="712470"/>
                  </a:lnTo>
                  <a:lnTo>
                    <a:pt x="2448814" y="711200"/>
                  </a:lnTo>
                  <a:lnTo>
                    <a:pt x="2400554" y="711200"/>
                  </a:lnTo>
                  <a:lnTo>
                    <a:pt x="2386203" y="709929"/>
                  </a:lnTo>
                  <a:lnTo>
                    <a:pt x="2373503" y="708660"/>
                  </a:lnTo>
                  <a:lnTo>
                    <a:pt x="2364232" y="706120"/>
                  </a:lnTo>
                  <a:lnTo>
                    <a:pt x="2357374" y="702310"/>
                  </a:lnTo>
                  <a:lnTo>
                    <a:pt x="2355723" y="697229"/>
                  </a:lnTo>
                  <a:lnTo>
                    <a:pt x="2360803" y="694689"/>
                  </a:lnTo>
                  <a:lnTo>
                    <a:pt x="2368423" y="692150"/>
                  </a:lnTo>
                  <a:lnTo>
                    <a:pt x="2379472" y="690879"/>
                  </a:lnTo>
                  <a:lnTo>
                    <a:pt x="2392934" y="688339"/>
                  </a:lnTo>
                  <a:lnTo>
                    <a:pt x="2450465" y="683260"/>
                  </a:lnTo>
                  <a:lnTo>
                    <a:pt x="2459863" y="681989"/>
                  </a:lnTo>
                  <a:lnTo>
                    <a:pt x="2468245" y="679450"/>
                  </a:lnTo>
                  <a:lnTo>
                    <a:pt x="2471674" y="678179"/>
                  </a:lnTo>
                  <a:lnTo>
                    <a:pt x="2470023" y="675639"/>
                  </a:lnTo>
                  <a:lnTo>
                    <a:pt x="2462403" y="671829"/>
                  </a:lnTo>
                  <a:lnTo>
                    <a:pt x="2458085" y="671829"/>
                  </a:lnTo>
                  <a:lnTo>
                    <a:pt x="2448814" y="670560"/>
                  </a:lnTo>
                  <a:lnTo>
                    <a:pt x="2437003" y="669289"/>
                  </a:lnTo>
                  <a:lnTo>
                    <a:pt x="2407412" y="664210"/>
                  </a:lnTo>
                  <a:lnTo>
                    <a:pt x="2390394" y="662939"/>
                  </a:lnTo>
                  <a:lnTo>
                    <a:pt x="2359152" y="657860"/>
                  </a:lnTo>
                  <a:lnTo>
                    <a:pt x="2347214" y="655320"/>
                  </a:lnTo>
                  <a:lnTo>
                    <a:pt x="2337181" y="654050"/>
                  </a:lnTo>
                  <a:lnTo>
                    <a:pt x="2330323" y="651510"/>
                  </a:lnTo>
                  <a:lnTo>
                    <a:pt x="2329561" y="648970"/>
                  </a:lnTo>
                  <a:lnTo>
                    <a:pt x="2333752" y="646429"/>
                  </a:lnTo>
                  <a:lnTo>
                    <a:pt x="2354834" y="643889"/>
                  </a:lnTo>
                  <a:lnTo>
                    <a:pt x="2370074" y="642620"/>
                  </a:lnTo>
                  <a:lnTo>
                    <a:pt x="2408174" y="642620"/>
                  </a:lnTo>
                  <a:lnTo>
                    <a:pt x="2430145" y="641350"/>
                  </a:lnTo>
                  <a:lnTo>
                    <a:pt x="2453894" y="641350"/>
                  </a:lnTo>
                  <a:lnTo>
                    <a:pt x="2476754" y="640079"/>
                  </a:lnTo>
                  <a:lnTo>
                    <a:pt x="2543556" y="632460"/>
                  </a:lnTo>
                  <a:lnTo>
                    <a:pt x="2587625" y="618489"/>
                  </a:lnTo>
                  <a:lnTo>
                    <a:pt x="2596896" y="601979"/>
                  </a:lnTo>
                  <a:lnTo>
                    <a:pt x="2594356" y="595629"/>
                  </a:lnTo>
                  <a:lnTo>
                    <a:pt x="2587625" y="589279"/>
                  </a:lnTo>
                  <a:lnTo>
                    <a:pt x="2372614" y="589279"/>
                  </a:lnTo>
                  <a:lnTo>
                    <a:pt x="2357374" y="586739"/>
                  </a:lnTo>
                  <a:lnTo>
                    <a:pt x="2343912" y="584200"/>
                  </a:lnTo>
                  <a:lnTo>
                    <a:pt x="2333752" y="581660"/>
                  </a:lnTo>
                  <a:lnTo>
                    <a:pt x="2327021" y="575310"/>
                  </a:lnTo>
                  <a:lnTo>
                    <a:pt x="2325243" y="568960"/>
                  </a:lnTo>
                  <a:lnTo>
                    <a:pt x="2327021" y="565150"/>
                  </a:lnTo>
                  <a:lnTo>
                    <a:pt x="2333752" y="561339"/>
                  </a:lnTo>
                  <a:lnTo>
                    <a:pt x="2343912" y="560070"/>
                  </a:lnTo>
                  <a:lnTo>
                    <a:pt x="2355723" y="558800"/>
                  </a:lnTo>
                  <a:lnTo>
                    <a:pt x="2394712" y="558800"/>
                  </a:lnTo>
                  <a:lnTo>
                    <a:pt x="2404872" y="557529"/>
                  </a:lnTo>
                  <a:lnTo>
                    <a:pt x="2411603" y="556260"/>
                  </a:lnTo>
                  <a:lnTo>
                    <a:pt x="2415032" y="553720"/>
                  </a:lnTo>
                  <a:lnTo>
                    <a:pt x="2411603" y="551179"/>
                  </a:lnTo>
                  <a:lnTo>
                    <a:pt x="2402332" y="549910"/>
                  </a:lnTo>
                  <a:lnTo>
                    <a:pt x="2389632" y="548639"/>
                  </a:lnTo>
                  <a:lnTo>
                    <a:pt x="2296541" y="542289"/>
                  </a:lnTo>
                  <a:lnTo>
                    <a:pt x="2280412" y="539750"/>
                  </a:lnTo>
                  <a:lnTo>
                    <a:pt x="2267712" y="535939"/>
                  </a:lnTo>
                  <a:lnTo>
                    <a:pt x="2260981" y="530860"/>
                  </a:lnTo>
                  <a:lnTo>
                    <a:pt x="2258441" y="527050"/>
                  </a:lnTo>
                  <a:lnTo>
                    <a:pt x="2261870" y="523239"/>
                  </a:lnTo>
                  <a:lnTo>
                    <a:pt x="2271141" y="520700"/>
                  </a:lnTo>
                  <a:lnTo>
                    <a:pt x="2282952" y="519429"/>
                  </a:lnTo>
                  <a:lnTo>
                    <a:pt x="2298192" y="518160"/>
                  </a:lnTo>
                  <a:lnTo>
                    <a:pt x="2337943" y="518160"/>
                  </a:lnTo>
                  <a:lnTo>
                    <a:pt x="2360803" y="516889"/>
                  </a:lnTo>
                  <a:lnTo>
                    <a:pt x="2405634" y="516889"/>
                  </a:lnTo>
                  <a:lnTo>
                    <a:pt x="2429383" y="515620"/>
                  </a:lnTo>
                  <a:lnTo>
                    <a:pt x="2451354" y="515620"/>
                  </a:lnTo>
                  <a:lnTo>
                    <a:pt x="2489454" y="510539"/>
                  </a:lnTo>
                  <a:lnTo>
                    <a:pt x="2524125" y="488950"/>
                  </a:lnTo>
                  <a:lnTo>
                    <a:pt x="2522474" y="478789"/>
                  </a:lnTo>
                  <a:lnTo>
                    <a:pt x="2515616" y="472439"/>
                  </a:lnTo>
                  <a:lnTo>
                    <a:pt x="2504694" y="466089"/>
                  </a:lnTo>
                  <a:lnTo>
                    <a:pt x="2491105" y="462279"/>
                  </a:lnTo>
                  <a:lnTo>
                    <a:pt x="2475103" y="461010"/>
                  </a:lnTo>
                  <a:lnTo>
                    <a:pt x="2454783" y="458470"/>
                  </a:lnTo>
                  <a:lnTo>
                    <a:pt x="2433574" y="457200"/>
                  </a:lnTo>
                  <a:lnTo>
                    <a:pt x="2341372" y="457200"/>
                  </a:lnTo>
                  <a:lnTo>
                    <a:pt x="2297303" y="454660"/>
                  </a:lnTo>
                  <a:lnTo>
                    <a:pt x="2278761" y="453389"/>
                  </a:lnTo>
                  <a:lnTo>
                    <a:pt x="2260981" y="449579"/>
                  </a:lnTo>
                  <a:lnTo>
                    <a:pt x="2254250" y="448310"/>
                  </a:lnTo>
                  <a:lnTo>
                    <a:pt x="2247392" y="443229"/>
                  </a:lnTo>
                  <a:lnTo>
                    <a:pt x="2240661" y="438150"/>
                  </a:lnTo>
                  <a:lnTo>
                    <a:pt x="2237232" y="431800"/>
                  </a:lnTo>
                  <a:lnTo>
                    <a:pt x="2236470" y="426720"/>
                  </a:lnTo>
                  <a:lnTo>
                    <a:pt x="2236470" y="425450"/>
                  </a:lnTo>
                  <a:lnTo>
                    <a:pt x="2463165" y="425450"/>
                  </a:lnTo>
                  <a:lnTo>
                    <a:pt x="2477643" y="421639"/>
                  </a:lnTo>
                  <a:lnTo>
                    <a:pt x="2490216" y="419100"/>
                  </a:lnTo>
                  <a:lnTo>
                    <a:pt x="2500376" y="415289"/>
                  </a:lnTo>
                  <a:lnTo>
                    <a:pt x="2506345" y="410210"/>
                  </a:lnTo>
                  <a:lnTo>
                    <a:pt x="2508885" y="403860"/>
                  </a:lnTo>
                  <a:lnTo>
                    <a:pt x="2506345" y="397510"/>
                  </a:lnTo>
                  <a:lnTo>
                    <a:pt x="2500376" y="393700"/>
                  </a:lnTo>
                  <a:lnTo>
                    <a:pt x="2491105" y="391160"/>
                  </a:lnTo>
                  <a:lnTo>
                    <a:pt x="2479294" y="388620"/>
                  </a:lnTo>
                  <a:lnTo>
                    <a:pt x="2400554" y="388620"/>
                  </a:lnTo>
                  <a:lnTo>
                    <a:pt x="2386203" y="387350"/>
                  </a:lnTo>
                  <a:lnTo>
                    <a:pt x="2373503" y="384810"/>
                  </a:lnTo>
                  <a:lnTo>
                    <a:pt x="2364232" y="382270"/>
                  </a:lnTo>
                  <a:lnTo>
                    <a:pt x="2357374" y="378460"/>
                  </a:lnTo>
                  <a:lnTo>
                    <a:pt x="2357374" y="374650"/>
                  </a:lnTo>
                  <a:lnTo>
                    <a:pt x="2361692" y="370839"/>
                  </a:lnTo>
                  <a:lnTo>
                    <a:pt x="2371852" y="368300"/>
                  </a:lnTo>
                  <a:lnTo>
                    <a:pt x="2383663" y="367029"/>
                  </a:lnTo>
                  <a:lnTo>
                    <a:pt x="2398903" y="364489"/>
                  </a:lnTo>
                  <a:lnTo>
                    <a:pt x="2447163" y="360679"/>
                  </a:lnTo>
                  <a:lnTo>
                    <a:pt x="2458974" y="359410"/>
                  </a:lnTo>
                  <a:lnTo>
                    <a:pt x="2468245" y="356870"/>
                  </a:lnTo>
                  <a:lnTo>
                    <a:pt x="2471674" y="355600"/>
                  </a:lnTo>
                  <a:lnTo>
                    <a:pt x="2470023" y="351789"/>
                  </a:lnTo>
                  <a:lnTo>
                    <a:pt x="2469134" y="351789"/>
                  </a:lnTo>
                  <a:lnTo>
                    <a:pt x="2465705" y="347979"/>
                  </a:lnTo>
                  <a:lnTo>
                    <a:pt x="2457323" y="345439"/>
                  </a:lnTo>
                  <a:lnTo>
                    <a:pt x="2443734" y="342900"/>
                  </a:lnTo>
                  <a:lnTo>
                    <a:pt x="2425954" y="340360"/>
                  </a:lnTo>
                  <a:lnTo>
                    <a:pt x="2403983" y="339089"/>
                  </a:lnTo>
                  <a:lnTo>
                    <a:pt x="2389632" y="339089"/>
                  </a:lnTo>
                  <a:lnTo>
                    <a:pt x="2375154" y="337820"/>
                  </a:lnTo>
                  <a:lnTo>
                    <a:pt x="2337181" y="330200"/>
                  </a:lnTo>
                  <a:lnTo>
                    <a:pt x="2329561" y="326389"/>
                  </a:lnTo>
                  <a:lnTo>
                    <a:pt x="2333752" y="323850"/>
                  </a:lnTo>
                  <a:lnTo>
                    <a:pt x="2343912" y="321310"/>
                  </a:lnTo>
                  <a:lnTo>
                    <a:pt x="2354834" y="320039"/>
                  </a:lnTo>
                  <a:lnTo>
                    <a:pt x="2370074" y="320039"/>
                  </a:lnTo>
                  <a:lnTo>
                    <a:pt x="2387854" y="318770"/>
                  </a:lnTo>
                  <a:lnTo>
                    <a:pt x="2430145" y="318770"/>
                  </a:lnTo>
                  <a:lnTo>
                    <a:pt x="2522474" y="313689"/>
                  </a:lnTo>
                  <a:lnTo>
                    <a:pt x="2561335" y="306070"/>
                  </a:lnTo>
                  <a:lnTo>
                    <a:pt x="2596896" y="279400"/>
                  </a:lnTo>
                  <a:lnTo>
                    <a:pt x="2594356" y="271779"/>
                  </a:lnTo>
                  <a:lnTo>
                    <a:pt x="2587625" y="266700"/>
                  </a:lnTo>
                  <a:lnTo>
                    <a:pt x="2584238" y="265429"/>
                  </a:lnTo>
                  <a:lnTo>
                    <a:pt x="2372614" y="265429"/>
                  </a:lnTo>
                  <a:lnTo>
                    <a:pt x="2357374" y="264160"/>
                  </a:lnTo>
                  <a:lnTo>
                    <a:pt x="2343912" y="261620"/>
                  </a:lnTo>
                  <a:lnTo>
                    <a:pt x="2333752" y="257810"/>
                  </a:lnTo>
                  <a:lnTo>
                    <a:pt x="2327021" y="252729"/>
                  </a:lnTo>
                  <a:lnTo>
                    <a:pt x="2325243" y="245110"/>
                  </a:lnTo>
                  <a:lnTo>
                    <a:pt x="2327021" y="241300"/>
                  </a:lnTo>
                  <a:lnTo>
                    <a:pt x="2333752" y="238760"/>
                  </a:lnTo>
                  <a:lnTo>
                    <a:pt x="2343912" y="237489"/>
                  </a:lnTo>
                  <a:lnTo>
                    <a:pt x="2355723" y="236220"/>
                  </a:lnTo>
                  <a:lnTo>
                    <a:pt x="2382774" y="236220"/>
                  </a:lnTo>
                  <a:lnTo>
                    <a:pt x="2394712" y="234950"/>
                  </a:lnTo>
                  <a:lnTo>
                    <a:pt x="2404872" y="234950"/>
                  </a:lnTo>
                  <a:lnTo>
                    <a:pt x="2411603" y="233679"/>
                  </a:lnTo>
                  <a:lnTo>
                    <a:pt x="2415032" y="231139"/>
                  </a:lnTo>
                  <a:lnTo>
                    <a:pt x="2411603" y="228600"/>
                  </a:lnTo>
                  <a:lnTo>
                    <a:pt x="2402332" y="226060"/>
                  </a:lnTo>
                  <a:lnTo>
                    <a:pt x="2389632" y="224789"/>
                  </a:lnTo>
                  <a:lnTo>
                    <a:pt x="2372614" y="224789"/>
                  </a:lnTo>
                  <a:lnTo>
                    <a:pt x="2315083" y="220979"/>
                  </a:lnTo>
                  <a:lnTo>
                    <a:pt x="2267712" y="212089"/>
                  </a:lnTo>
                  <a:lnTo>
                    <a:pt x="2258441" y="203200"/>
                  </a:lnTo>
                  <a:lnTo>
                    <a:pt x="2261870" y="200660"/>
                  </a:lnTo>
                  <a:lnTo>
                    <a:pt x="2271141" y="198120"/>
                  </a:lnTo>
                  <a:lnTo>
                    <a:pt x="2282952" y="196850"/>
                  </a:lnTo>
                  <a:lnTo>
                    <a:pt x="2298192" y="195579"/>
                  </a:lnTo>
                  <a:lnTo>
                    <a:pt x="2317623" y="194310"/>
                  </a:lnTo>
                  <a:lnTo>
                    <a:pt x="2382774" y="194310"/>
                  </a:lnTo>
                  <a:lnTo>
                    <a:pt x="2429383" y="193039"/>
                  </a:lnTo>
                  <a:lnTo>
                    <a:pt x="2471674" y="190500"/>
                  </a:lnTo>
                  <a:lnTo>
                    <a:pt x="2515616" y="179070"/>
                  </a:lnTo>
                  <a:lnTo>
                    <a:pt x="2524125" y="165100"/>
                  </a:lnTo>
                  <a:lnTo>
                    <a:pt x="2522474" y="156210"/>
                  </a:lnTo>
                  <a:lnTo>
                    <a:pt x="2475103" y="137160"/>
                  </a:lnTo>
                  <a:lnTo>
                    <a:pt x="2411603" y="133350"/>
                  </a:lnTo>
                  <a:lnTo>
                    <a:pt x="2319401" y="133350"/>
                  </a:lnTo>
                  <a:lnTo>
                    <a:pt x="2297303" y="132079"/>
                  </a:lnTo>
                  <a:lnTo>
                    <a:pt x="2254250" y="124460"/>
                  </a:lnTo>
                  <a:lnTo>
                    <a:pt x="2236470" y="104139"/>
                  </a:lnTo>
                  <a:lnTo>
                    <a:pt x="2239010" y="100329"/>
                  </a:lnTo>
                  <a:lnTo>
                    <a:pt x="2246630" y="95250"/>
                  </a:lnTo>
                  <a:lnTo>
                    <a:pt x="2255012" y="93979"/>
                  </a:lnTo>
                  <a:lnTo>
                    <a:pt x="2368423" y="93979"/>
                  </a:lnTo>
                  <a:lnTo>
                    <a:pt x="2368423" y="88900"/>
                  </a:lnTo>
                  <a:lnTo>
                    <a:pt x="2310892" y="74929"/>
                  </a:lnTo>
                  <a:lnTo>
                    <a:pt x="2292223" y="73660"/>
                  </a:lnTo>
                  <a:lnTo>
                    <a:pt x="2272792" y="73660"/>
                  </a:lnTo>
                  <a:lnTo>
                    <a:pt x="2254250" y="72389"/>
                  </a:lnTo>
                  <a:lnTo>
                    <a:pt x="2236470" y="72389"/>
                  </a:lnTo>
                  <a:lnTo>
                    <a:pt x="2218690" y="69850"/>
                  </a:lnTo>
                  <a:lnTo>
                    <a:pt x="2204212" y="68579"/>
                  </a:lnTo>
                  <a:lnTo>
                    <a:pt x="2190750" y="66039"/>
                  </a:lnTo>
                  <a:lnTo>
                    <a:pt x="2182241" y="62229"/>
                  </a:lnTo>
                  <a:lnTo>
                    <a:pt x="2178050" y="57150"/>
                  </a:lnTo>
                  <a:lnTo>
                    <a:pt x="2176399" y="50800"/>
                  </a:lnTo>
                  <a:lnTo>
                    <a:pt x="2181479" y="44450"/>
                  </a:lnTo>
                  <a:lnTo>
                    <a:pt x="2189099" y="39370"/>
                  </a:lnTo>
                  <a:lnTo>
                    <a:pt x="2200910" y="35560"/>
                  </a:lnTo>
                  <a:lnTo>
                    <a:pt x="2215261" y="33020"/>
                  </a:lnTo>
                  <a:lnTo>
                    <a:pt x="2231390" y="31750"/>
                  </a:lnTo>
                  <a:lnTo>
                    <a:pt x="2464350" y="31750"/>
                  </a:lnTo>
                  <a:lnTo>
                    <a:pt x="2466594" y="30479"/>
                  </a:lnTo>
                  <a:lnTo>
                    <a:pt x="2469134" y="27939"/>
                  </a:lnTo>
                  <a:lnTo>
                    <a:pt x="2467419" y="26670"/>
                  </a:lnTo>
                  <a:lnTo>
                    <a:pt x="1122807" y="26670"/>
                  </a:lnTo>
                  <a:lnTo>
                    <a:pt x="1122807" y="25400"/>
                  </a:lnTo>
                  <a:lnTo>
                    <a:pt x="1122045" y="25400"/>
                  </a:lnTo>
                  <a:lnTo>
                    <a:pt x="1122045" y="24129"/>
                  </a:lnTo>
                  <a:lnTo>
                    <a:pt x="1121156" y="24129"/>
                  </a:lnTo>
                  <a:lnTo>
                    <a:pt x="1118616" y="22860"/>
                  </a:lnTo>
                  <a:lnTo>
                    <a:pt x="1105662" y="20320"/>
                  </a:lnTo>
                  <a:lnTo>
                    <a:pt x="100698" y="20320"/>
                  </a:lnTo>
                  <a:lnTo>
                    <a:pt x="78689" y="19050"/>
                  </a:lnTo>
                  <a:lnTo>
                    <a:pt x="61772" y="19050"/>
                  </a:lnTo>
                  <a:lnTo>
                    <a:pt x="50774" y="16510"/>
                  </a:lnTo>
                  <a:lnTo>
                    <a:pt x="40614" y="13970"/>
                  </a:lnTo>
                  <a:lnTo>
                    <a:pt x="32994" y="12700"/>
                  </a:lnTo>
                  <a:lnTo>
                    <a:pt x="22847" y="11429"/>
                  </a:lnTo>
                  <a:close/>
                </a:path>
                <a:path w="2597150" h="749300" extrusionOk="0">
                  <a:moveTo>
                    <a:pt x="634618" y="736600"/>
                  </a:moveTo>
                  <a:lnTo>
                    <a:pt x="563499" y="736600"/>
                  </a:lnTo>
                  <a:lnTo>
                    <a:pt x="570357" y="739139"/>
                  </a:lnTo>
                  <a:lnTo>
                    <a:pt x="573658" y="740410"/>
                  </a:lnTo>
                  <a:lnTo>
                    <a:pt x="576199" y="741679"/>
                  </a:lnTo>
                  <a:lnTo>
                    <a:pt x="580517" y="741679"/>
                  </a:lnTo>
                  <a:lnTo>
                    <a:pt x="584708" y="742950"/>
                  </a:lnTo>
                  <a:lnTo>
                    <a:pt x="600836" y="742950"/>
                  </a:lnTo>
                  <a:lnTo>
                    <a:pt x="613410" y="741679"/>
                  </a:lnTo>
                  <a:lnTo>
                    <a:pt x="624458" y="739139"/>
                  </a:lnTo>
                  <a:lnTo>
                    <a:pt x="634618" y="736600"/>
                  </a:lnTo>
                  <a:close/>
                </a:path>
                <a:path w="2597150" h="749300" extrusionOk="0">
                  <a:moveTo>
                    <a:pt x="823341" y="737870"/>
                  </a:moveTo>
                  <a:lnTo>
                    <a:pt x="787780" y="737870"/>
                  </a:lnTo>
                  <a:lnTo>
                    <a:pt x="795401" y="740410"/>
                  </a:lnTo>
                  <a:lnTo>
                    <a:pt x="803021" y="741679"/>
                  </a:lnTo>
                  <a:lnTo>
                    <a:pt x="813181" y="742950"/>
                  </a:lnTo>
                  <a:lnTo>
                    <a:pt x="820801" y="742950"/>
                  </a:lnTo>
                  <a:lnTo>
                    <a:pt x="823341" y="741679"/>
                  </a:lnTo>
                  <a:lnTo>
                    <a:pt x="824992" y="741679"/>
                  </a:lnTo>
                  <a:lnTo>
                    <a:pt x="824230" y="740410"/>
                  </a:lnTo>
                  <a:lnTo>
                    <a:pt x="823341" y="737870"/>
                  </a:lnTo>
                  <a:close/>
                </a:path>
                <a:path w="2597150" h="749300" extrusionOk="0">
                  <a:moveTo>
                    <a:pt x="1342898" y="741679"/>
                  </a:moveTo>
                  <a:lnTo>
                    <a:pt x="1325118" y="741679"/>
                  </a:lnTo>
                  <a:lnTo>
                    <a:pt x="1326007" y="742950"/>
                  </a:lnTo>
                  <a:lnTo>
                    <a:pt x="1333627" y="742950"/>
                  </a:lnTo>
                  <a:lnTo>
                    <a:pt x="1342898" y="741679"/>
                  </a:lnTo>
                  <a:close/>
                </a:path>
                <a:path w="2597150" h="749300" extrusionOk="0">
                  <a:moveTo>
                    <a:pt x="1360678" y="741679"/>
                  </a:moveTo>
                  <a:lnTo>
                    <a:pt x="1342898" y="741679"/>
                  </a:lnTo>
                  <a:lnTo>
                    <a:pt x="1350518" y="742950"/>
                  </a:lnTo>
                  <a:lnTo>
                    <a:pt x="1358138" y="742950"/>
                  </a:lnTo>
                  <a:lnTo>
                    <a:pt x="1360678" y="741679"/>
                  </a:lnTo>
                  <a:close/>
                </a:path>
                <a:path w="2597150" h="749300" extrusionOk="0">
                  <a:moveTo>
                    <a:pt x="1358900" y="737870"/>
                  </a:moveTo>
                  <a:lnTo>
                    <a:pt x="1325118" y="737870"/>
                  </a:lnTo>
                  <a:lnTo>
                    <a:pt x="1323467" y="740410"/>
                  </a:lnTo>
                  <a:lnTo>
                    <a:pt x="1322578" y="740410"/>
                  </a:lnTo>
                  <a:lnTo>
                    <a:pt x="1322578" y="741679"/>
                  </a:lnTo>
                  <a:lnTo>
                    <a:pt x="1361440" y="741679"/>
                  </a:lnTo>
                  <a:lnTo>
                    <a:pt x="1361440" y="740410"/>
                  </a:lnTo>
                  <a:lnTo>
                    <a:pt x="1358900" y="737870"/>
                  </a:lnTo>
                  <a:close/>
                </a:path>
                <a:path w="2597150" h="749300" extrusionOk="0">
                  <a:moveTo>
                    <a:pt x="1012825" y="731520"/>
                  </a:moveTo>
                  <a:lnTo>
                    <a:pt x="489927" y="731520"/>
                  </a:lnTo>
                  <a:lnTo>
                    <a:pt x="504317" y="732789"/>
                  </a:lnTo>
                  <a:lnTo>
                    <a:pt x="515366" y="735329"/>
                  </a:lnTo>
                  <a:lnTo>
                    <a:pt x="525526" y="737870"/>
                  </a:lnTo>
                  <a:lnTo>
                    <a:pt x="533146" y="740410"/>
                  </a:lnTo>
                  <a:lnTo>
                    <a:pt x="551688" y="740410"/>
                  </a:lnTo>
                  <a:lnTo>
                    <a:pt x="563499" y="736600"/>
                  </a:lnTo>
                  <a:lnTo>
                    <a:pt x="634618" y="736600"/>
                  </a:lnTo>
                  <a:lnTo>
                    <a:pt x="644779" y="735329"/>
                  </a:lnTo>
                  <a:lnTo>
                    <a:pt x="1007808" y="735329"/>
                  </a:lnTo>
                  <a:lnTo>
                    <a:pt x="1009523" y="734060"/>
                  </a:lnTo>
                  <a:lnTo>
                    <a:pt x="1012825" y="731520"/>
                  </a:lnTo>
                  <a:close/>
                </a:path>
                <a:path w="2597150" h="749300" extrusionOk="0">
                  <a:moveTo>
                    <a:pt x="977265" y="735329"/>
                  </a:moveTo>
                  <a:lnTo>
                    <a:pt x="644779" y="735329"/>
                  </a:lnTo>
                  <a:lnTo>
                    <a:pt x="648208" y="736600"/>
                  </a:lnTo>
                  <a:lnTo>
                    <a:pt x="651510" y="737870"/>
                  </a:lnTo>
                  <a:lnTo>
                    <a:pt x="658368" y="739139"/>
                  </a:lnTo>
                  <a:lnTo>
                    <a:pt x="663448" y="740410"/>
                  </a:lnTo>
                  <a:lnTo>
                    <a:pt x="667639" y="740410"/>
                  </a:lnTo>
                  <a:lnTo>
                    <a:pt x="673608" y="739139"/>
                  </a:lnTo>
                  <a:lnTo>
                    <a:pt x="681990" y="737870"/>
                  </a:lnTo>
                  <a:lnTo>
                    <a:pt x="775080" y="737870"/>
                  </a:lnTo>
                  <a:lnTo>
                    <a:pt x="775080" y="736600"/>
                  </a:lnTo>
                  <a:lnTo>
                    <a:pt x="967549" y="736600"/>
                  </a:lnTo>
                  <a:lnTo>
                    <a:pt x="977265" y="735329"/>
                  </a:lnTo>
                  <a:close/>
                </a:path>
                <a:path w="2597150" h="749300" extrusionOk="0">
                  <a:moveTo>
                    <a:pt x="1007808" y="735329"/>
                  </a:moveTo>
                  <a:lnTo>
                    <a:pt x="977265" y="735329"/>
                  </a:lnTo>
                  <a:lnTo>
                    <a:pt x="981582" y="736600"/>
                  </a:lnTo>
                  <a:lnTo>
                    <a:pt x="984885" y="737870"/>
                  </a:lnTo>
                  <a:lnTo>
                    <a:pt x="986663" y="739139"/>
                  </a:lnTo>
                  <a:lnTo>
                    <a:pt x="991743" y="740410"/>
                  </a:lnTo>
                  <a:lnTo>
                    <a:pt x="997585" y="739139"/>
                  </a:lnTo>
                  <a:lnTo>
                    <a:pt x="1001013" y="737870"/>
                  </a:lnTo>
                  <a:lnTo>
                    <a:pt x="1006094" y="736600"/>
                  </a:lnTo>
                  <a:lnTo>
                    <a:pt x="1007808" y="735329"/>
                  </a:lnTo>
                  <a:close/>
                </a:path>
                <a:path w="2597150" h="749300" extrusionOk="0">
                  <a:moveTo>
                    <a:pt x="1112138" y="731520"/>
                  </a:moveTo>
                  <a:lnTo>
                    <a:pt x="1025525" y="731520"/>
                  </a:lnTo>
                  <a:lnTo>
                    <a:pt x="1040003" y="732789"/>
                  </a:lnTo>
                  <a:lnTo>
                    <a:pt x="1052576" y="735329"/>
                  </a:lnTo>
                  <a:lnTo>
                    <a:pt x="1056005" y="736600"/>
                  </a:lnTo>
                  <a:lnTo>
                    <a:pt x="1061974" y="737870"/>
                  </a:lnTo>
                  <a:lnTo>
                    <a:pt x="1068705" y="740410"/>
                  </a:lnTo>
                  <a:lnTo>
                    <a:pt x="1088136" y="740410"/>
                  </a:lnTo>
                  <a:lnTo>
                    <a:pt x="1099185" y="736600"/>
                  </a:lnTo>
                  <a:lnTo>
                    <a:pt x="1108456" y="732789"/>
                  </a:lnTo>
                  <a:lnTo>
                    <a:pt x="1112138" y="731520"/>
                  </a:lnTo>
                  <a:close/>
                </a:path>
                <a:path w="2597150" h="749300" extrusionOk="0">
                  <a:moveTo>
                    <a:pt x="2507869" y="728979"/>
                  </a:moveTo>
                  <a:lnTo>
                    <a:pt x="1128776" y="728979"/>
                  </a:lnTo>
                  <a:lnTo>
                    <a:pt x="1138936" y="734060"/>
                  </a:lnTo>
                  <a:lnTo>
                    <a:pt x="1142365" y="736600"/>
                  </a:lnTo>
                  <a:lnTo>
                    <a:pt x="1145667" y="737870"/>
                  </a:lnTo>
                  <a:lnTo>
                    <a:pt x="1149985" y="739139"/>
                  </a:lnTo>
                  <a:lnTo>
                    <a:pt x="1156716" y="740410"/>
                  </a:lnTo>
                  <a:lnTo>
                    <a:pt x="1160145" y="739139"/>
                  </a:lnTo>
                  <a:lnTo>
                    <a:pt x="1163447" y="737870"/>
                  </a:lnTo>
                  <a:lnTo>
                    <a:pt x="1165987" y="736600"/>
                  </a:lnTo>
                  <a:lnTo>
                    <a:pt x="1171067" y="735329"/>
                  </a:lnTo>
                  <a:lnTo>
                    <a:pt x="1967653" y="735329"/>
                  </a:lnTo>
                  <a:lnTo>
                    <a:pt x="1968246" y="732789"/>
                  </a:lnTo>
                  <a:lnTo>
                    <a:pt x="1981708" y="731520"/>
                  </a:lnTo>
                  <a:lnTo>
                    <a:pt x="2506852" y="731520"/>
                  </a:lnTo>
                  <a:lnTo>
                    <a:pt x="2507869" y="728979"/>
                  </a:lnTo>
                  <a:close/>
                </a:path>
                <a:path w="2597150" h="749300" extrusionOk="0">
                  <a:moveTo>
                    <a:pt x="1207516" y="739139"/>
                  </a:moveTo>
                  <a:lnTo>
                    <a:pt x="1196467" y="739139"/>
                  </a:lnTo>
                  <a:lnTo>
                    <a:pt x="1200658" y="740410"/>
                  </a:lnTo>
                  <a:lnTo>
                    <a:pt x="1207516" y="739139"/>
                  </a:lnTo>
                  <a:close/>
                </a:path>
                <a:path w="2597150" h="749300" extrusionOk="0">
                  <a:moveTo>
                    <a:pt x="1487551" y="739139"/>
                  </a:moveTo>
                  <a:lnTo>
                    <a:pt x="1476629" y="739139"/>
                  </a:lnTo>
                  <a:lnTo>
                    <a:pt x="1483360" y="740410"/>
                  </a:lnTo>
                  <a:lnTo>
                    <a:pt x="1487551" y="739139"/>
                  </a:lnTo>
                  <a:close/>
                </a:path>
                <a:path w="2597150" h="749300" extrusionOk="0">
                  <a:moveTo>
                    <a:pt x="2506852" y="731520"/>
                  </a:moveTo>
                  <a:lnTo>
                    <a:pt x="1990217" y="731520"/>
                  </a:lnTo>
                  <a:lnTo>
                    <a:pt x="1999488" y="736600"/>
                  </a:lnTo>
                  <a:lnTo>
                    <a:pt x="2007108" y="739139"/>
                  </a:lnTo>
                  <a:lnTo>
                    <a:pt x="2016379" y="740410"/>
                  </a:lnTo>
                  <a:lnTo>
                    <a:pt x="2027428" y="739139"/>
                  </a:lnTo>
                  <a:lnTo>
                    <a:pt x="2029079" y="739139"/>
                  </a:lnTo>
                  <a:lnTo>
                    <a:pt x="2031619" y="737870"/>
                  </a:lnTo>
                  <a:lnTo>
                    <a:pt x="2500376" y="737870"/>
                  </a:lnTo>
                  <a:lnTo>
                    <a:pt x="2506345" y="732789"/>
                  </a:lnTo>
                  <a:lnTo>
                    <a:pt x="2506852" y="731520"/>
                  </a:lnTo>
                  <a:close/>
                </a:path>
                <a:path w="2597150" h="749300" extrusionOk="0">
                  <a:moveTo>
                    <a:pt x="1283589" y="735329"/>
                  </a:moveTo>
                  <a:lnTo>
                    <a:pt x="1171067" y="735329"/>
                  </a:lnTo>
                  <a:lnTo>
                    <a:pt x="1179576" y="736600"/>
                  </a:lnTo>
                  <a:lnTo>
                    <a:pt x="1189736" y="737870"/>
                  </a:lnTo>
                  <a:lnTo>
                    <a:pt x="1193038" y="739139"/>
                  </a:lnTo>
                  <a:lnTo>
                    <a:pt x="1212596" y="739139"/>
                  </a:lnTo>
                  <a:lnTo>
                    <a:pt x="1226058" y="737870"/>
                  </a:lnTo>
                  <a:lnTo>
                    <a:pt x="1244727" y="736600"/>
                  </a:lnTo>
                  <a:lnTo>
                    <a:pt x="1265047" y="736600"/>
                  </a:lnTo>
                  <a:lnTo>
                    <a:pt x="1283589" y="735329"/>
                  </a:lnTo>
                  <a:close/>
                </a:path>
                <a:path w="2597150" h="749300" extrusionOk="0">
                  <a:moveTo>
                    <a:pt x="1967653" y="735329"/>
                  </a:moveTo>
                  <a:lnTo>
                    <a:pt x="1400429" y="735329"/>
                  </a:lnTo>
                  <a:lnTo>
                    <a:pt x="1419860" y="736600"/>
                  </a:lnTo>
                  <a:lnTo>
                    <a:pt x="1440180" y="736600"/>
                  </a:lnTo>
                  <a:lnTo>
                    <a:pt x="1457960" y="737870"/>
                  </a:lnTo>
                  <a:lnTo>
                    <a:pt x="1470660" y="739139"/>
                  </a:lnTo>
                  <a:lnTo>
                    <a:pt x="1491742" y="739139"/>
                  </a:lnTo>
                  <a:lnTo>
                    <a:pt x="1494282" y="737870"/>
                  </a:lnTo>
                  <a:lnTo>
                    <a:pt x="1963970" y="737870"/>
                  </a:lnTo>
                  <a:lnTo>
                    <a:pt x="1967357" y="736600"/>
                  </a:lnTo>
                  <a:lnTo>
                    <a:pt x="1967653" y="735329"/>
                  </a:lnTo>
                  <a:close/>
                </a:path>
                <a:path w="2597150" h="749300" extrusionOk="0">
                  <a:moveTo>
                    <a:pt x="1391158" y="735329"/>
                  </a:moveTo>
                  <a:lnTo>
                    <a:pt x="1292987" y="735329"/>
                  </a:lnTo>
                  <a:lnTo>
                    <a:pt x="1320038" y="737870"/>
                  </a:lnTo>
                  <a:lnTo>
                    <a:pt x="1363218" y="737870"/>
                  </a:lnTo>
                  <a:lnTo>
                    <a:pt x="1391158" y="735329"/>
                  </a:lnTo>
                  <a:close/>
                </a:path>
                <a:path w="2597150" h="749300" extrusionOk="0">
                  <a:moveTo>
                    <a:pt x="462013" y="731520"/>
                  </a:moveTo>
                  <a:lnTo>
                    <a:pt x="454393" y="731520"/>
                  </a:lnTo>
                  <a:lnTo>
                    <a:pt x="455244" y="734060"/>
                  </a:lnTo>
                  <a:lnTo>
                    <a:pt x="457784" y="735329"/>
                  </a:lnTo>
                  <a:lnTo>
                    <a:pt x="462013" y="735329"/>
                  </a:lnTo>
                  <a:lnTo>
                    <a:pt x="462013" y="731520"/>
                  </a:lnTo>
                  <a:close/>
                </a:path>
                <a:path w="2597150" h="749300" extrusionOk="0">
                  <a:moveTo>
                    <a:pt x="2532634" y="581660"/>
                  </a:moveTo>
                  <a:lnTo>
                    <a:pt x="2512314" y="582929"/>
                  </a:lnTo>
                  <a:lnTo>
                    <a:pt x="2491994" y="582929"/>
                  </a:lnTo>
                  <a:lnTo>
                    <a:pt x="2471674" y="584200"/>
                  </a:lnTo>
                  <a:lnTo>
                    <a:pt x="2450465" y="586739"/>
                  </a:lnTo>
                  <a:lnTo>
                    <a:pt x="2429383" y="588010"/>
                  </a:lnTo>
                  <a:lnTo>
                    <a:pt x="2409063" y="588010"/>
                  </a:lnTo>
                  <a:lnTo>
                    <a:pt x="2390394" y="589279"/>
                  </a:lnTo>
                  <a:lnTo>
                    <a:pt x="2587625" y="589279"/>
                  </a:lnTo>
                  <a:lnTo>
                    <a:pt x="2577465" y="586739"/>
                  </a:lnTo>
                  <a:lnTo>
                    <a:pt x="2564765" y="584200"/>
                  </a:lnTo>
                  <a:lnTo>
                    <a:pt x="2532634" y="581660"/>
                  </a:lnTo>
                  <a:close/>
                </a:path>
                <a:path w="2597150" h="749300" extrusionOk="0">
                  <a:moveTo>
                    <a:pt x="2463165" y="425450"/>
                  </a:moveTo>
                  <a:lnTo>
                    <a:pt x="2236470" y="425450"/>
                  </a:lnTo>
                  <a:lnTo>
                    <a:pt x="2351532" y="426720"/>
                  </a:lnTo>
                  <a:lnTo>
                    <a:pt x="2379472" y="426720"/>
                  </a:lnTo>
                  <a:lnTo>
                    <a:pt x="2396363" y="427989"/>
                  </a:lnTo>
                  <a:lnTo>
                    <a:pt x="2412492" y="427989"/>
                  </a:lnTo>
                  <a:lnTo>
                    <a:pt x="2447163" y="426720"/>
                  </a:lnTo>
                  <a:lnTo>
                    <a:pt x="2463165" y="425450"/>
                  </a:lnTo>
                  <a:close/>
                </a:path>
                <a:path w="2597150" h="749300" extrusionOk="0">
                  <a:moveTo>
                    <a:pt x="2548635" y="259079"/>
                  </a:moveTo>
                  <a:lnTo>
                    <a:pt x="2512314" y="259079"/>
                  </a:lnTo>
                  <a:lnTo>
                    <a:pt x="2409063" y="265429"/>
                  </a:lnTo>
                  <a:lnTo>
                    <a:pt x="2584238" y="265429"/>
                  </a:lnTo>
                  <a:lnTo>
                    <a:pt x="2577465" y="262889"/>
                  </a:lnTo>
                  <a:lnTo>
                    <a:pt x="2564765" y="260350"/>
                  </a:lnTo>
                  <a:lnTo>
                    <a:pt x="2548635" y="259079"/>
                  </a:lnTo>
                  <a:close/>
                </a:path>
                <a:path w="2597150" h="749300" extrusionOk="0">
                  <a:moveTo>
                    <a:pt x="2368423" y="93979"/>
                  </a:moveTo>
                  <a:lnTo>
                    <a:pt x="2280412" y="93979"/>
                  </a:lnTo>
                  <a:lnTo>
                    <a:pt x="2309241" y="99060"/>
                  </a:lnTo>
                  <a:lnTo>
                    <a:pt x="2323592" y="100329"/>
                  </a:lnTo>
                  <a:lnTo>
                    <a:pt x="2348103" y="102870"/>
                  </a:lnTo>
                  <a:lnTo>
                    <a:pt x="2358263" y="101600"/>
                  </a:lnTo>
                  <a:lnTo>
                    <a:pt x="2364994" y="100329"/>
                  </a:lnTo>
                  <a:lnTo>
                    <a:pt x="2368423" y="95250"/>
                  </a:lnTo>
                  <a:lnTo>
                    <a:pt x="2368423" y="93979"/>
                  </a:lnTo>
                  <a:close/>
                </a:path>
                <a:path w="2597150" h="749300" extrusionOk="0">
                  <a:moveTo>
                    <a:pt x="2464350" y="31750"/>
                  </a:moveTo>
                  <a:lnTo>
                    <a:pt x="2268601" y="31750"/>
                  </a:lnTo>
                  <a:lnTo>
                    <a:pt x="2325243" y="35560"/>
                  </a:lnTo>
                  <a:lnTo>
                    <a:pt x="2357374" y="38100"/>
                  </a:lnTo>
                  <a:lnTo>
                    <a:pt x="2369312" y="39370"/>
                  </a:lnTo>
                  <a:lnTo>
                    <a:pt x="2408174" y="39370"/>
                  </a:lnTo>
                  <a:lnTo>
                    <a:pt x="2430145" y="38100"/>
                  </a:lnTo>
                  <a:lnTo>
                    <a:pt x="2447925" y="35560"/>
                  </a:lnTo>
                  <a:lnTo>
                    <a:pt x="2459863" y="34289"/>
                  </a:lnTo>
                  <a:lnTo>
                    <a:pt x="2464350" y="31750"/>
                  </a:lnTo>
                  <a:close/>
                </a:path>
                <a:path w="2597150" h="749300" extrusionOk="0">
                  <a:moveTo>
                    <a:pt x="1175385" y="15239"/>
                  </a:moveTo>
                  <a:lnTo>
                    <a:pt x="1158367" y="15239"/>
                  </a:lnTo>
                  <a:lnTo>
                    <a:pt x="1149096" y="17779"/>
                  </a:lnTo>
                  <a:lnTo>
                    <a:pt x="1137285" y="17779"/>
                  </a:lnTo>
                  <a:lnTo>
                    <a:pt x="1132967" y="19050"/>
                  </a:lnTo>
                  <a:lnTo>
                    <a:pt x="1132967" y="22860"/>
                  </a:lnTo>
                  <a:lnTo>
                    <a:pt x="1128776" y="24129"/>
                  </a:lnTo>
                  <a:lnTo>
                    <a:pt x="1126236" y="25400"/>
                  </a:lnTo>
                  <a:lnTo>
                    <a:pt x="1124585" y="26670"/>
                  </a:lnTo>
                  <a:lnTo>
                    <a:pt x="1992757" y="26670"/>
                  </a:lnTo>
                  <a:lnTo>
                    <a:pt x="1989328" y="24129"/>
                  </a:lnTo>
                  <a:lnTo>
                    <a:pt x="1979168" y="19050"/>
                  </a:lnTo>
                  <a:lnTo>
                    <a:pt x="1195578" y="19050"/>
                  </a:lnTo>
                  <a:lnTo>
                    <a:pt x="1192656" y="17779"/>
                  </a:lnTo>
                  <a:lnTo>
                    <a:pt x="1149096" y="17779"/>
                  </a:lnTo>
                  <a:lnTo>
                    <a:pt x="1143127" y="16510"/>
                  </a:lnTo>
                  <a:lnTo>
                    <a:pt x="1189736" y="16510"/>
                  </a:lnTo>
                  <a:lnTo>
                    <a:pt x="1175385" y="15239"/>
                  </a:lnTo>
                  <a:close/>
                </a:path>
                <a:path w="2597150" h="749300" extrusionOk="0">
                  <a:moveTo>
                    <a:pt x="2062988" y="15239"/>
                  </a:moveTo>
                  <a:lnTo>
                    <a:pt x="2046097" y="15239"/>
                  </a:lnTo>
                  <a:lnTo>
                    <a:pt x="2031619" y="16510"/>
                  </a:lnTo>
                  <a:lnTo>
                    <a:pt x="2018157" y="19050"/>
                  </a:lnTo>
                  <a:lnTo>
                    <a:pt x="1992757" y="26670"/>
                  </a:lnTo>
                  <a:lnTo>
                    <a:pt x="2467419" y="26670"/>
                  </a:lnTo>
                  <a:lnTo>
                    <a:pt x="2429383" y="17779"/>
                  </a:lnTo>
                  <a:lnTo>
                    <a:pt x="2070608" y="17779"/>
                  </a:lnTo>
                  <a:lnTo>
                    <a:pt x="2062988" y="15239"/>
                  </a:lnTo>
                  <a:close/>
                </a:path>
                <a:path w="2597150" h="749300" extrusionOk="0">
                  <a:moveTo>
                    <a:pt x="185305" y="0"/>
                  </a:moveTo>
                  <a:lnTo>
                    <a:pt x="176847" y="0"/>
                  </a:lnTo>
                  <a:lnTo>
                    <a:pt x="171767" y="2539"/>
                  </a:lnTo>
                  <a:lnTo>
                    <a:pt x="167538" y="5079"/>
                  </a:lnTo>
                  <a:lnTo>
                    <a:pt x="162458" y="7620"/>
                  </a:lnTo>
                  <a:lnTo>
                    <a:pt x="160769" y="7620"/>
                  </a:lnTo>
                  <a:lnTo>
                    <a:pt x="150621" y="10160"/>
                  </a:lnTo>
                  <a:lnTo>
                    <a:pt x="144691" y="11429"/>
                  </a:lnTo>
                  <a:lnTo>
                    <a:pt x="139623" y="15239"/>
                  </a:lnTo>
                  <a:lnTo>
                    <a:pt x="133692" y="16510"/>
                  </a:lnTo>
                  <a:lnTo>
                    <a:pt x="125234" y="19050"/>
                  </a:lnTo>
                  <a:lnTo>
                    <a:pt x="114236" y="20320"/>
                  </a:lnTo>
                  <a:lnTo>
                    <a:pt x="1105662" y="20320"/>
                  </a:lnTo>
                  <a:lnTo>
                    <a:pt x="1099185" y="19050"/>
                  </a:lnTo>
                  <a:lnTo>
                    <a:pt x="243700" y="19050"/>
                  </a:lnTo>
                  <a:lnTo>
                    <a:pt x="231851" y="15239"/>
                  </a:lnTo>
                  <a:lnTo>
                    <a:pt x="212394" y="15239"/>
                  </a:lnTo>
                  <a:lnTo>
                    <a:pt x="207314" y="11429"/>
                  </a:lnTo>
                  <a:lnTo>
                    <a:pt x="201383" y="7620"/>
                  </a:lnTo>
                  <a:lnTo>
                    <a:pt x="196316" y="3810"/>
                  </a:lnTo>
                  <a:lnTo>
                    <a:pt x="190385" y="1270"/>
                  </a:lnTo>
                  <a:lnTo>
                    <a:pt x="185305" y="0"/>
                  </a:lnTo>
                  <a:close/>
                </a:path>
                <a:path w="2597150" h="749300" extrusionOk="0">
                  <a:moveTo>
                    <a:pt x="297853" y="3810"/>
                  </a:moveTo>
                  <a:lnTo>
                    <a:pt x="289394" y="3810"/>
                  </a:lnTo>
                  <a:lnTo>
                    <a:pt x="276694" y="5079"/>
                  </a:lnTo>
                  <a:lnTo>
                    <a:pt x="268236" y="7620"/>
                  </a:lnTo>
                  <a:lnTo>
                    <a:pt x="262318" y="7620"/>
                  </a:lnTo>
                  <a:lnTo>
                    <a:pt x="258076" y="8889"/>
                  </a:lnTo>
                  <a:lnTo>
                    <a:pt x="254698" y="10160"/>
                  </a:lnTo>
                  <a:lnTo>
                    <a:pt x="252158" y="11429"/>
                  </a:lnTo>
                  <a:lnTo>
                    <a:pt x="250469" y="13970"/>
                  </a:lnTo>
                  <a:lnTo>
                    <a:pt x="247929" y="15239"/>
                  </a:lnTo>
                  <a:lnTo>
                    <a:pt x="247078" y="16510"/>
                  </a:lnTo>
                  <a:lnTo>
                    <a:pt x="243700" y="19050"/>
                  </a:lnTo>
                  <a:lnTo>
                    <a:pt x="601599" y="19050"/>
                  </a:lnTo>
                  <a:lnTo>
                    <a:pt x="592327" y="17779"/>
                  </a:lnTo>
                  <a:lnTo>
                    <a:pt x="583818" y="16510"/>
                  </a:lnTo>
                  <a:lnTo>
                    <a:pt x="434936" y="16510"/>
                  </a:lnTo>
                  <a:lnTo>
                    <a:pt x="426466" y="15239"/>
                  </a:lnTo>
                  <a:lnTo>
                    <a:pt x="364693" y="15239"/>
                  </a:lnTo>
                  <a:lnTo>
                    <a:pt x="363004" y="13970"/>
                  </a:lnTo>
                  <a:lnTo>
                    <a:pt x="362165" y="12700"/>
                  </a:lnTo>
                  <a:lnTo>
                    <a:pt x="326618" y="12700"/>
                  </a:lnTo>
                  <a:lnTo>
                    <a:pt x="319011" y="10160"/>
                  </a:lnTo>
                  <a:lnTo>
                    <a:pt x="305473" y="5079"/>
                  </a:lnTo>
                  <a:lnTo>
                    <a:pt x="297853" y="3810"/>
                  </a:lnTo>
                  <a:close/>
                </a:path>
                <a:path w="2597150" h="749300" extrusionOk="0">
                  <a:moveTo>
                    <a:pt x="605917" y="16510"/>
                  </a:moveTo>
                  <a:lnTo>
                    <a:pt x="601599" y="19050"/>
                  </a:lnTo>
                  <a:lnTo>
                    <a:pt x="662558" y="19050"/>
                  </a:lnTo>
                  <a:lnTo>
                    <a:pt x="657478" y="17779"/>
                  </a:lnTo>
                  <a:lnTo>
                    <a:pt x="612648" y="17779"/>
                  </a:lnTo>
                  <a:lnTo>
                    <a:pt x="605917" y="16510"/>
                  </a:lnTo>
                  <a:close/>
                </a:path>
                <a:path w="2597150" h="749300" extrusionOk="0">
                  <a:moveTo>
                    <a:pt x="752221" y="7620"/>
                  </a:moveTo>
                  <a:lnTo>
                    <a:pt x="698118" y="7620"/>
                  </a:lnTo>
                  <a:lnTo>
                    <a:pt x="688721" y="10160"/>
                  </a:lnTo>
                  <a:lnTo>
                    <a:pt x="681990" y="11429"/>
                  </a:lnTo>
                  <a:lnTo>
                    <a:pt x="676910" y="13970"/>
                  </a:lnTo>
                  <a:lnTo>
                    <a:pt x="672718" y="16510"/>
                  </a:lnTo>
                  <a:lnTo>
                    <a:pt x="662558" y="19050"/>
                  </a:lnTo>
                  <a:lnTo>
                    <a:pt x="1099185" y="19050"/>
                  </a:lnTo>
                  <a:lnTo>
                    <a:pt x="1094105" y="17779"/>
                  </a:lnTo>
                  <a:lnTo>
                    <a:pt x="1092390" y="16510"/>
                  </a:lnTo>
                  <a:lnTo>
                    <a:pt x="971423" y="16510"/>
                  </a:lnTo>
                  <a:lnTo>
                    <a:pt x="962913" y="15239"/>
                  </a:lnTo>
                  <a:lnTo>
                    <a:pt x="935863" y="15239"/>
                  </a:lnTo>
                  <a:lnTo>
                    <a:pt x="925110" y="12700"/>
                  </a:lnTo>
                  <a:lnTo>
                    <a:pt x="770001" y="12700"/>
                  </a:lnTo>
                  <a:lnTo>
                    <a:pt x="764032" y="11429"/>
                  </a:lnTo>
                  <a:lnTo>
                    <a:pt x="758952" y="8889"/>
                  </a:lnTo>
                  <a:lnTo>
                    <a:pt x="752221" y="7620"/>
                  </a:lnTo>
                  <a:close/>
                </a:path>
                <a:path w="2597150" h="749300" extrusionOk="0">
                  <a:moveTo>
                    <a:pt x="1318387" y="5079"/>
                  </a:moveTo>
                  <a:lnTo>
                    <a:pt x="1314069" y="7620"/>
                  </a:lnTo>
                  <a:lnTo>
                    <a:pt x="1308227" y="11429"/>
                  </a:lnTo>
                  <a:lnTo>
                    <a:pt x="1226947" y="11429"/>
                  </a:lnTo>
                  <a:lnTo>
                    <a:pt x="1221867" y="13970"/>
                  </a:lnTo>
                  <a:lnTo>
                    <a:pt x="1215136" y="15239"/>
                  </a:lnTo>
                  <a:lnTo>
                    <a:pt x="1210056" y="16510"/>
                  </a:lnTo>
                  <a:lnTo>
                    <a:pt x="1195578" y="19050"/>
                  </a:lnTo>
                  <a:lnTo>
                    <a:pt x="1488440" y="19050"/>
                  </a:lnTo>
                  <a:lnTo>
                    <a:pt x="1474089" y="16510"/>
                  </a:lnTo>
                  <a:lnTo>
                    <a:pt x="1469009" y="15239"/>
                  </a:lnTo>
                  <a:lnTo>
                    <a:pt x="1342898" y="15239"/>
                  </a:lnTo>
                  <a:lnTo>
                    <a:pt x="1333627" y="11429"/>
                  </a:lnTo>
                  <a:lnTo>
                    <a:pt x="1330198" y="8889"/>
                  </a:lnTo>
                  <a:lnTo>
                    <a:pt x="1326007" y="7620"/>
                  </a:lnTo>
                  <a:lnTo>
                    <a:pt x="1322578" y="6350"/>
                  </a:lnTo>
                  <a:lnTo>
                    <a:pt x="1318387" y="5079"/>
                  </a:lnTo>
                  <a:close/>
                </a:path>
                <a:path w="2597150" h="749300" extrusionOk="0">
                  <a:moveTo>
                    <a:pt x="1525651" y="15239"/>
                  </a:moveTo>
                  <a:lnTo>
                    <a:pt x="1509522" y="15239"/>
                  </a:lnTo>
                  <a:lnTo>
                    <a:pt x="1495171" y="16510"/>
                  </a:lnTo>
                  <a:lnTo>
                    <a:pt x="1488440" y="19050"/>
                  </a:lnTo>
                  <a:lnTo>
                    <a:pt x="1979168" y="19050"/>
                  </a:lnTo>
                  <a:lnTo>
                    <a:pt x="1976850" y="17779"/>
                  </a:lnTo>
                  <a:lnTo>
                    <a:pt x="1534160" y="17779"/>
                  </a:lnTo>
                  <a:lnTo>
                    <a:pt x="1525651" y="15239"/>
                  </a:lnTo>
                  <a:close/>
                </a:path>
                <a:path w="2597150" h="749300" extrusionOk="0">
                  <a:moveTo>
                    <a:pt x="638048" y="15239"/>
                  </a:moveTo>
                  <a:lnTo>
                    <a:pt x="621030" y="15239"/>
                  </a:lnTo>
                  <a:lnTo>
                    <a:pt x="612648" y="17779"/>
                  </a:lnTo>
                  <a:lnTo>
                    <a:pt x="657478" y="17779"/>
                  </a:lnTo>
                  <a:lnTo>
                    <a:pt x="652399" y="16510"/>
                  </a:lnTo>
                  <a:lnTo>
                    <a:pt x="638048" y="15239"/>
                  </a:lnTo>
                  <a:close/>
                </a:path>
                <a:path w="2597150" h="749300" extrusionOk="0">
                  <a:moveTo>
                    <a:pt x="1615313" y="11429"/>
                  </a:moveTo>
                  <a:lnTo>
                    <a:pt x="1606042" y="11429"/>
                  </a:lnTo>
                  <a:lnTo>
                    <a:pt x="1595882" y="13970"/>
                  </a:lnTo>
                  <a:lnTo>
                    <a:pt x="1592453" y="15239"/>
                  </a:lnTo>
                  <a:lnTo>
                    <a:pt x="1590802" y="16510"/>
                  </a:lnTo>
                  <a:lnTo>
                    <a:pt x="1540891" y="17779"/>
                  </a:lnTo>
                  <a:lnTo>
                    <a:pt x="1976850" y="17779"/>
                  </a:lnTo>
                  <a:lnTo>
                    <a:pt x="1974532" y="16510"/>
                  </a:lnTo>
                  <a:lnTo>
                    <a:pt x="1630553" y="16510"/>
                  </a:lnTo>
                  <a:lnTo>
                    <a:pt x="1628013" y="15239"/>
                  </a:lnTo>
                  <a:lnTo>
                    <a:pt x="1624584" y="13970"/>
                  </a:lnTo>
                  <a:lnTo>
                    <a:pt x="1620393" y="12700"/>
                  </a:lnTo>
                  <a:lnTo>
                    <a:pt x="1615313" y="11429"/>
                  </a:lnTo>
                  <a:close/>
                </a:path>
                <a:path w="2597150" h="749300" extrusionOk="0">
                  <a:moveTo>
                    <a:pt x="2078228" y="16510"/>
                  </a:moveTo>
                  <a:lnTo>
                    <a:pt x="2077339" y="17779"/>
                  </a:lnTo>
                  <a:lnTo>
                    <a:pt x="2078228" y="17779"/>
                  </a:lnTo>
                  <a:lnTo>
                    <a:pt x="2078228" y="16510"/>
                  </a:lnTo>
                  <a:close/>
                </a:path>
                <a:path w="2597150" h="749300" extrusionOk="0">
                  <a:moveTo>
                    <a:pt x="2409063" y="16510"/>
                  </a:moveTo>
                  <a:lnTo>
                    <a:pt x="2129790" y="16510"/>
                  </a:lnTo>
                  <a:lnTo>
                    <a:pt x="2078228" y="17779"/>
                  </a:lnTo>
                  <a:lnTo>
                    <a:pt x="2429383" y="17779"/>
                  </a:lnTo>
                  <a:lnTo>
                    <a:pt x="2409063" y="16510"/>
                  </a:lnTo>
                  <a:close/>
                </a:path>
                <a:path w="2597150" h="749300" extrusionOk="0">
                  <a:moveTo>
                    <a:pt x="495007" y="7620"/>
                  </a:moveTo>
                  <a:lnTo>
                    <a:pt x="451853" y="7620"/>
                  </a:lnTo>
                  <a:lnTo>
                    <a:pt x="449313" y="8889"/>
                  </a:lnTo>
                  <a:lnTo>
                    <a:pt x="440855" y="12700"/>
                  </a:lnTo>
                  <a:lnTo>
                    <a:pt x="434936" y="16510"/>
                  </a:lnTo>
                  <a:lnTo>
                    <a:pt x="527177" y="16510"/>
                  </a:lnTo>
                  <a:lnTo>
                    <a:pt x="523748" y="15239"/>
                  </a:lnTo>
                  <a:lnTo>
                    <a:pt x="516127" y="11429"/>
                  </a:lnTo>
                  <a:lnTo>
                    <a:pt x="505967" y="8889"/>
                  </a:lnTo>
                  <a:lnTo>
                    <a:pt x="495007" y="7620"/>
                  </a:lnTo>
                  <a:close/>
                </a:path>
                <a:path w="2597150" h="749300" extrusionOk="0">
                  <a:moveTo>
                    <a:pt x="568579" y="11429"/>
                  </a:moveTo>
                  <a:lnTo>
                    <a:pt x="548258" y="11429"/>
                  </a:lnTo>
                  <a:lnTo>
                    <a:pt x="537336" y="12700"/>
                  </a:lnTo>
                  <a:lnTo>
                    <a:pt x="537336" y="15239"/>
                  </a:lnTo>
                  <a:lnTo>
                    <a:pt x="530605" y="16510"/>
                  </a:lnTo>
                  <a:lnTo>
                    <a:pt x="583818" y="16510"/>
                  </a:lnTo>
                  <a:lnTo>
                    <a:pt x="568579" y="11429"/>
                  </a:lnTo>
                  <a:close/>
                </a:path>
                <a:path w="2597150" h="749300" extrusionOk="0">
                  <a:moveTo>
                    <a:pt x="1038225" y="7620"/>
                  </a:moveTo>
                  <a:lnTo>
                    <a:pt x="988313" y="7620"/>
                  </a:lnTo>
                  <a:lnTo>
                    <a:pt x="986663" y="8889"/>
                  </a:lnTo>
                  <a:lnTo>
                    <a:pt x="983234" y="10160"/>
                  </a:lnTo>
                  <a:lnTo>
                    <a:pt x="981582" y="11429"/>
                  </a:lnTo>
                  <a:lnTo>
                    <a:pt x="977265" y="12700"/>
                  </a:lnTo>
                  <a:lnTo>
                    <a:pt x="971423" y="16510"/>
                  </a:lnTo>
                  <a:lnTo>
                    <a:pt x="1092390" y="16510"/>
                  </a:lnTo>
                  <a:lnTo>
                    <a:pt x="1090676" y="15239"/>
                  </a:lnTo>
                  <a:lnTo>
                    <a:pt x="1088136" y="13970"/>
                  </a:lnTo>
                  <a:lnTo>
                    <a:pt x="1058545" y="13970"/>
                  </a:lnTo>
                  <a:lnTo>
                    <a:pt x="1038225" y="7620"/>
                  </a:lnTo>
                  <a:close/>
                </a:path>
                <a:path w="2597150" h="749300" extrusionOk="0">
                  <a:moveTo>
                    <a:pt x="1799844" y="0"/>
                  </a:moveTo>
                  <a:lnTo>
                    <a:pt x="1785366" y="0"/>
                  </a:lnTo>
                  <a:lnTo>
                    <a:pt x="1785366" y="3810"/>
                  </a:lnTo>
                  <a:lnTo>
                    <a:pt x="1771015" y="3810"/>
                  </a:lnTo>
                  <a:lnTo>
                    <a:pt x="1770126" y="5079"/>
                  </a:lnTo>
                  <a:lnTo>
                    <a:pt x="1769364" y="7620"/>
                  </a:lnTo>
                  <a:lnTo>
                    <a:pt x="1767586" y="7620"/>
                  </a:lnTo>
                  <a:lnTo>
                    <a:pt x="1767586" y="10160"/>
                  </a:lnTo>
                  <a:lnTo>
                    <a:pt x="1765935" y="11429"/>
                  </a:lnTo>
                  <a:lnTo>
                    <a:pt x="1764284" y="11429"/>
                  </a:lnTo>
                  <a:lnTo>
                    <a:pt x="1755775" y="13970"/>
                  </a:lnTo>
                  <a:lnTo>
                    <a:pt x="1746504" y="16510"/>
                  </a:lnTo>
                  <a:lnTo>
                    <a:pt x="1863217" y="16510"/>
                  </a:lnTo>
                  <a:lnTo>
                    <a:pt x="1849755" y="13970"/>
                  </a:lnTo>
                  <a:lnTo>
                    <a:pt x="1837944" y="10160"/>
                  </a:lnTo>
                  <a:lnTo>
                    <a:pt x="1825244" y="6350"/>
                  </a:lnTo>
                  <a:lnTo>
                    <a:pt x="1813306" y="3810"/>
                  </a:lnTo>
                  <a:lnTo>
                    <a:pt x="1799844" y="0"/>
                  </a:lnTo>
                  <a:close/>
                </a:path>
                <a:path w="2597150" h="749300" extrusionOk="0">
                  <a:moveTo>
                    <a:pt x="1902206" y="6350"/>
                  </a:moveTo>
                  <a:lnTo>
                    <a:pt x="1898777" y="6350"/>
                  </a:lnTo>
                  <a:lnTo>
                    <a:pt x="1894586" y="7620"/>
                  </a:lnTo>
                  <a:lnTo>
                    <a:pt x="1891157" y="8889"/>
                  </a:lnTo>
                  <a:lnTo>
                    <a:pt x="1887855" y="11429"/>
                  </a:lnTo>
                  <a:lnTo>
                    <a:pt x="1882775" y="13970"/>
                  </a:lnTo>
                  <a:lnTo>
                    <a:pt x="1877695" y="15239"/>
                  </a:lnTo>
                  <a:lnTo>
                    <a:pt x="1863217" y="16510"/>
                  </a:lnTo>
                  <a:lnTo>
                    <a:pt x="1974532" y="16510"/>
                  </a:lnTo>
                  <a:lnTo>
                    <a:pt x="1969897" y="13970"/>
                  </a:lnTo>
                  <a:lnTo>
                    <a:pt x="1965663" y="12700"/>
                  </a:lnTo>
                  <a:lnTo>
                    <a:pt x="1914017" y="12700"/>
                  </a:lnTo>
                  <a:lnTo>
                    <a:pt x="1913128" y="11429"/>
                  </a:lnTo>
                  <a:lnTo>
                    <a:pt x="1907286" y="7620"/>
                  </a:lnTo>
                  <a:lnTo>
                    <a:pt x="1902206" y="6350"/>
                  </a:lnTo>
                  <a:close/>
                </a:path>
                <a:path w="2597150" h="749300" extrusionOk="0">
                  <a:moveTo>
                    <a:pt x="1365758" y="5079"/>
                  </a:moveTo>
                  <a:lnTo>
                    <a:pt x="1361440" y="6350"/>
                  </a:lnTo>
                  <a:lnTo>
                    <a:pt x="1358138" y="7620"/>
                  </a:lnTo>
                  <a:lnTo>
                    <a:pt x="1354709" y="8889"/>
                  </a:lnTo>
                  <a:lnTo>
                    <a:pt x="1350518" y="11429"/>
                  </a:lnTo>
                  <a:lnTo>
                    <a:pt x="1342898" y="15239"/>
                  </a:lnTo>
                  <a:lnTo>
                    <a:pt x="1469009" y="15239"/>
                  </a:lnTo>
                  <a:lnTo>
                    <a:pt x="1463040" y="13970"/>
                  </a:lnTo>
                  <a:lnTo>
                    <a:pt x="1456309" y="11429"/>
                  </a:lnTo>
                  <a:lnTo>
                    <a:pt x="1376680" y="11429"/>
                  </a:lnTo>
                  <a:lnTo>
                    <a:pt x="1369949" y="7620"/>
                  </a:lnTo>
                  <a:lnTo>
                    <a:pt x="1365758" y="5079"/>
                  </a:lnTo>
                  <a:close/>
                </a:path>
                <a:path w="2597150" h="749300" extrusionOk="0">
                  <a:moveTo>
                    <a:pt x="1078865" y="11429"/>
                  </a:moveTo>
                  <a:lnTo>
                    <a:pt x="1068705" y="11429"/>
                  </a:lnTo>
                  <a:lnTo>
                    <a:pt x="1058545" y="13970"/>
                  </a:lnTo>
                  <a:lnTo>
                    <a:pt x="1088136" y="13970"/>
                  </a:lnTo>
                  <a:lnTo>
                    <a:pt x="1083056" y="12700"/>
                  </a:lnTo>
                  <a:lnTo>
                    <a:pt x="1078865" y="11429"/>
                  </a:lnTo>
                  <a:close/>
                </a:path>
                <a:path w="2597150" h="749300" extrusionOk="0">
                  <a:moveTo>
                    <a:pt x="355396" y="3810"/>
                  </a:moveTo>
                  <a:lnTo>
                    <a:pt x="351155" y="3810"/>
                  </a:lnTo>
                  <a:lnTo>
                    <a:pt x="345236" y="5079"/>
                  </a:lnTo>
                  <a:lnTo>
                    <a:pt x="337616" y="7620"/>
                  </a:lnTo>
                  <a:lnTo>
                    <a:pt x="327469" y="12700"/>
                  </a:lnTo>
                  <a:lnTo>
                    <a:pt x="359625" y="12700"/>
                  </a:lnTo>
                  <a:lnTo>
                    <a:pt x="359625" y="11429"/>
                  </a:lnTo>
                  <a:lnTo>
                    <a:pt x="357924" y="10160"/>
                  </a:lnTo>
                  <a:lnTo>
                    <a:pt x="357085" y="7620"/>
                  </a:lnTo>
                  <a:lnTo>
                    <a:pt x="355396" y="5079"/>
                  </a:lnTo>
                  <a:lnTo>
                    <a:pt x="355396" y="3810"/>
                  </a:lnTo>
                  <a:close/>
                </a:path>
                <a:path w="2597150" h="749300" extrusionOk="0">
                  <a:moveTo>
                    <a:pt x="786130" y="6350"/>
                  </a:moveTo>
                  <a:lnTo>
                    <a:pt x="781811" y="6350"/>
                  </a:lnTo>
                  <a:lnTo>
                    <a:pt x="776732" y="7620"/>
                  </a:lnTo>
                  <a:lnTo>
                    <a:pt x="770890" y="11429"/>
                  </a:lnTo>
                  <a:lnTo>
                    <a:pt x="770001" y="12700"/>
                  </a:lnTo>
                  <a:lnTo>
                    <a:pt x="925110" y="12700"/>
                  </a:lnTo>
                  <a:lnTo>
                    <a:pt x="919734" y="11429"/>
                  </a:lnTo>
                  <a:lnTo>
                    <a:pt x="918082" y="11429"/>
                  </a:lnTo>
                  <a:lnTo>
                    <a:pt x="917194" y="10160"/>
                  </a:lnTo>
                  <a:lnTo>
                    <a:pt x="794511" y="10160"/>
                  </a:lnTo>
                  <a:lnTo>
                    <a:pt x="789432" y="7620"/>
                  </a:lnTo>
                  <a:lnTo>
                    <a:pt x="786130" y="6350"/>
                  </a:lnTo>
                  <a:close/>
                </a:path>
                <a:path w="2597150" h="749300" extrusionOk="0">
                  <a:moveTo>
                    <a:pt x="1945386" y="7620"/>
                  </a:moveTo>
                  <a:lnTo>
                    <a:pt x="1931797" y="7620"/>
                  </a:lnTo>
                  <a:lnTo>
                    <a:pt x="1925066" y="8889"/>
                  </a:lnTo>
                  <a:lnTo>
                    <a:pt x="1919986" y="11429"/>
                  </a:lnTo>
                  <a:lnTo>
                    <a:pt x="1914906" y="12700"/>
                  </a:lnTo>
                  <a:lnTo>
                    <a:pt x="1965663" y="12700"/>
                  </a:lnTo>
                  <a:lnTo>
                    <a:pt x="1957197" y="10160"/>
                  </a:lnTo>
                  <a:lnTo>
                    <a:pt x="1945386" y="7620"/>
                  </a:lnTo>
                  <a:close/>
                </a:path>
                <a:path w="2597150" h="749300" extrusionOk="0">
                  <a:moveTo>
                    <a:pt x="1261618" y="0"/>
                  </a:moveTo>
                  <a:lnTo>
                    <a:pt x="1248156" y="0"/>
                  </a:lnTo>
                  <a:lnTo>
                    <a:pt x="1248156" y="3810"/>
                  </a:lnTo>
                  <a:lnTo>
                    <a:pt x="1235456" y="3810"/>
                  </a:lnTo>
                  <a:lnTo>
                    <a:pt x="1232916" y="5079"/>
                  </a:lnTo>
                  <a:lnTo>
                    <a:pt x="1232027" y="7620"/>
                  </a:lnTo>
                  <a:lnTo>
                    <a:pt x="1230376" y="10160"/>
                  </a:lnTo>
                  <a:lnTo>
                    <a:pt x="1229487" y="11429"/>
                  </a:lnTo>
                  <a:lnTo>
                    <a:pt x="1307338" y="11429"/>
                  </a:lnTo>
                  <a:lnTo>
                    <a:pt x="1294638" y="8889"/>
                  </a:lnTo>
                  <a:lnTo>
                    <a:pt x="1283589" y="5079"/>
                  </a:lnTo>
                  <a:lnTo>
                    <a:pt x="1261618" y="0"/>
                  </a:lnTo>
                  <a:close/>
                </a:path>
                <a:path w="2597150" h="749300" extrusionOk="0">
                  <a:moveTo>
                    <a:pt x="1435989" y="0"/>
                  </a:moveTo>
                  <a:lnTo>
                    <a:pt x="1422400" y="0"/>
                  </a:lnTo>
                  <a:lnTo>
                    <a:pt x="1400429" y="5079"/>
                  </a:lnTo>
                  <a:lnTo>
                    <a:pt x="1389380" y="8889"/>
                  </a:lnTo>
                  <a:lnTo>
                    <a:pt x="1376680" y="11429"/>
                  </a:lnTo>
                  <a:lnTo>
                    <a:pt x="1454531" y="11429"/>
                  </a:lnTo>
                  <a:lnTo>
                    <a:pt x="1453769" y="10160"/>
                  </a:lnTo>
                  <a:lnTo>
                    <a:pt x="1453769" y="7620"/>
                  </a:lnTo>
                  <a:lnTo>
                    <a:pt x="1451991" y="7620"/>
                  </a:lnTo>
                  <a:lnTo>
                    <a:pt x="1451229" y="5079"/>
                  </a:lnTo>
                  <a:lnTo>
                    <a:pt x="1450340" y="3810"/>
                  </a:lnTo>
                  <a:lnTo>
                    <a:pt x="1435989" y="3810"/>
                  </a:lnTo>
                  <a:lnTo>
                    <a:pt x="1435989" y="0"/>
                  </a:lnTo>
                  <a:close/>
                </a:path>
                <a:path w="2597150" h="749300" extrusionOk="0">
                  <a:moveTo>
                    <a:pt x="835151" y="3810"/>
                  </a:moveTo>
                  <a:lnTo>
                    <a:pt x="824992" y="3810"/>
                  </a:lnTo>
                  <a:lnTo>
                    <a:pt x="814069" y="5079"/>
                  </a:lnTo>
                  <a:lnTo>
                    <a:pt x="803910" y="7620"/>
                  </a:lnTo>
                  <a:lnTo>
                    <a:pt x="799592" y="7620"/>
                  </a:lnTo>
                  <a:lnTo>
                    <a:pt x="794511" y="10160"/>
                  </a:lnTo>
                  <a:lnTo>
                    <a:pt x="917194" y="10160"/>
                  </a:lnTo>
                  <a:lnTo>
                    <a:pt x="916813" y="8889"/>
                  </a:lnTo>
                  <a:lnTo>
                    <a:pt x="852043" y="8889"/>
                  </a:lnTo>
                  <a:lnTo>
                    <a:pt x="842771" y="5079"/>
                  </a:lnTo>
                  <a:lnTo>
                    <a:pt x="835151" y="3810"/>
                  </a:lnTo>
                  <a:close/>
                </a:path>
                <a:path w="2597150" h="749300" extrusionOk="0">
                  <a:moveTo>
                    <a:pt x="898652" y="0"/>
                  </a:moveTo>
                  <a:lnTo>
                    <a:pt x="885952" y="0"/>
                  </a:lnTo>
                  <a:lnTo>
                    <a:pt x="874141" y="2539"/>
                  </a:lnTo>
                  <a:lnTo>
                    <a:pt x="863092" y="5079"/>
                  </a:lnTo>
                  <a:lnTo>
                    <a:pt x="852932" y="8889"/>
                  </a:lnTo>
                  <a:lnTo>
                    <a:pt x="916813" y="8889"/>
                  </a:lnTo>
                  <a:lnTo>
                    <a:pt x="916432" y="7620"/>
                  </a:lnTo>
                  <a:lnTo>
                    <a:pt x="914654" y="7620"/>
                  </a:lnTo>
                  <a:lnTo>
                    <a:pt x="914654" y="5079"/>
                  </a:lnTo>
                  <a:lnTo>
                    <a:pt x="913003" y="3810"/>
                  </a:lnTo>
                  <a:lnTo>
                    <a:pt x="898652" y="3810"/>
                  </a:lnTo>
                  <a:lnTo>
                    <a:pt x="898652" y="0"/>
                  </a:lnTo>
                  <a:close/>
                </a:path>
                <a:path w="2597150" h="749300" extrusionOk="0">
                  <a:moveTo>
                    <a:pt x="724280" y="0"/>
                  </a:moveTo>
                  <a:lnTo>
                    <a:pt x="714121" y="0"/>
                  </a:lnTo>
                  <a:lnTo>
                    <a:pt x="709041" y="2539"/>
                  </a:lnTo>
                  <a:lnTo>
                    <a:pt x="704849" y="5079"/>
                  </a:lnTo>
                  <a:lnTo>
                    <a:pt x="699770" y="7620"/>
                  </a:lnTo>
                  <a:lnTo>
                    <a:pt x="737870" y="7620"/>
                  </a:lnTo>
                  <a:lnTo>
                    <a:pt x="730249" y="2539"/>
                  </a:lnTo>
                  <a:lnTo>
                    <a:pt x="727710" y="1270"/>
                  </a:lnTo>
                  <a:lnTo>
                    <a:pt x="724280" y="0"/>
                  </a:lnTo>
                  <a:close/>
                </a:path>
              </a:pathLst>
            </a:custGeom>
            <a:solidFill>
              <a:srgbClr val="68B54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0"/>
            <p:cNvSpPr/>
            <p:nvPr/>
          </p:nvSpPr>
          <p:spPr>
            <a:xfrm>
              <a:off x="0" y="669035"/>
              <a:ext cx="271780" cy="669290"/>
            </a:xfrm>
            <a:custGeom>
              <a:avLst/>
              <a:gdLst/>
              <a:ahLst/>
              <a:cxnLst/>
              <a:rect l="l" t="t" r="r" b="b"/>
              <a:pathLst>
                <a:path w="271780" h="669290" extrusionOk="0">
                  <a:moveTo>
                    <a:pt x="218160" y="0"/>
                  </a:moveTo>
                  <a:lnTo>
                    <a:pt x="210832" y="0"/>
                  </a:lnTo>
                  <a:lnTo>
                    <a:pt x="205346" y="508"/>
                  </a:lnTo>
                  <a:lnTo>
                    <a:pt x="200456" y="2286"/>
                  </a:lnTo>
                  <a:lnTo>
                    <a:pt x="197408" y="4699"/>
                  </a:lnTo>
                  <a:lnTo>
                    <a:pt x="183984" y="23367"/>
                  </a:lnTo>
                  <a:lnTo>
                    <a:pt x="169329" y="41148"/>
                  </a:lnTo>
                  <a:lnTo>
                    <a:pt x="135140" y="77724"/>
                  </a:lnTo>
                  <a:lnTo>
                    <a:pt x="94244" y="114173"/>
                  </a:lnTo>
                  <a:lnTo>
                    <a:pt x="45408" y="147827"/>
                  </a:lnTo>
                  <a:lnTo>
                    <a:pt x="0" y="173571"/>
                  </a:lnTo>
                  <a:lnTo>
                    <a:pt x="0" y="495464"/>
                  </a:lnTo>
                  <a:lnTo>
                    <a:pt x="45408" y="521208"/>
                  </a:lnTo>
                  <a:lnTo>
                    <a:pt x="94244" y="554863"/>
                  </a:lnTo>
                  <a:lnTo>
                    <a:pt x="135140" y="591312"/>
                  </a:lnTo>
                  <a:lnTo>
                    <a:pt x="169329" y="627888"/>
                  </a:lnTo>
                  <a:lnTo>
                    <a:pt x="197408" y="663828"/>
                  </a:lnTo>
                  <a:lnTo>
                    <a:pt x="200456" y="666750"/>
                  </a:lnTo>
                  <a:lnTo>
                    <a:pt x="205346" y="668527"/>
                  </a:lnTo>
                  <a:lnTo>
                    <a:pt x="210832" y="669036"/>
                  </a:lnTo>
                  <a:lnTo>
                    <a:pt x="218160" y="669036"/>
                  </a:lnTo>
                  <a:lnTo>
                    <a:pt x="271271" y="664844"/>
                  </a:lnTo>
                  <a:lnTo>
                    <a:pt x="271271" y="4190"/>
                  </a:lnTo>
                  <a:lnTo>
                    <a:pt x="218160" y="0"/>
                  </a:lnTo>
                  <a:close/>
                </a:path>
              </a:pathLst>
            </a:custGeom>
            <a:solidFill>
              <a:srgbClr val="DD920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0"/>
            <p:cNvSpPr/>
            <p:nvPr/>
          </p:nvSpPr>
          <p:spPr>
            <a:xfrm>
              <a:off x="0" y="669035"/>
              <a:ext cx="276225" cy="340360"/>
            </a:xfrm>
            <a:custGeom>
              <a:avLst/>
              <a:gdLst/>
              <a:ahLst/>
              <a:cxnLst/>
              <a:rect l="l" t="t" r="r" b="b"/>
              <a:pathLst>
                <a:path w="276225" h="340359" extrusionOk="0">
                  <a:moveTo>
                    <a:pt x="219036" y="0"/>
                  </a:moveTo>
                  <a:lnTo>
                    <a:pt x="211708" y="0"/>
                  </a:lnTo>
                  <a:lnTo>
                    <a:pt x="206209" y="1397"/>
                  </a:lnTo>
                  <a:lnTo>
                    <a:pt x="201320" y="2793"/>
                  </a:lnTo>
                  <a:lnTo>
                    <a:pt x="198272" y="5587"/>
                  </a:lnTo>
                  <a:lnTo>
                    <a:pt x="184835" y="23494"/>
                  </a:lnTo>
                  <a:lnTo>
                    <a:pt x="170179" y="41783"/>
                  </a:lnTo>
                  <a:lnTo>
                    <a:pt x="135966" y="78359"/>
                  </a:lnTo>
                  <a:lnTo>
                    <a:pt x="95046" y="114553"/>
                  </a:lnTo>
                  <a:lnTo>
                    <a:pt x="46183" y="148843"/>
                  </a:lnTo>
                  <a:lnTo>
                    <a:pt x="0" y="175139"/>
                  </a:lnTo>
                  <a:lnTo>
                    <a:pt x="0" y="339851"/>
                  </a:lnTo>
                  <a:lnTo>
                    <a:pt x="275843" y="339851"/>
                  </a:lnTo>
                  <a:lnTo>
                    <a:pt x="275843" y="6096"/>
                  </a:lnTo>
                  <a:lnTo>
                    <a:pt x="272173" y="6096"/>
                  </a:lnTo>
                  <a:lnTo>
                    <a:pt x="272173" y="4190"/>
                  </a:lnTo>
                  <a:lnTo>
                    <a:pt x="219036" y="0"/>
                  </a:lnTo>
                  <a:close/>
                </a:path>
              </a:pathLst>
            </a:custGeom>
            <a:solidFill>
              <a:srgbClr val="FCB6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0"/>
            <p:cNvSpPr/>
            <p:nvPr/>
          </p:nvSpPr>
          <p:spPr>
            <a:xfrm>
              <a:off x="573023" y="1010411"/>
              <a:ext cx="733425" cy="320040"/>
            </a:xfrm>
            <a:custGeom>
              <a:avLst/>
              <a:gdLst/>
              <a:ahLst/>
              <a:cxnLst/>
              <a:rect l="l" t="t" r="r" b="b"/>
              <a:pathLst>
                <a:path w="733425" h="320040" extrusionOk="0">
                  <a:moveTo>
                    <a:pt x="0" y="320039"/>
                  </a:moveTo>
                  <a:lnTo>
                    <a:pt x="733044" y="320039"/>
                  </a:lnTo>
                  <a:lnTo>
                    <a:pt x="733044" y="0"/>
                  </a:lnTo>
                  <a:lnTo>
                    <a:pt x="0" y="0"/>
                  </a:lnTo>
                  <a:lnTo>
                    <a:pt x="0" y="320039"/>
                  </a:ln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0"/>
            <p:cNvSpPr/>
            <p:nvPr/>
          </p:nvSpPr>
          <p:spPr>
            <a:xfrm>
              <a:off x="573024" y="679703"/>
              <a:ext cx="733425" cy="330835"/>
            </a:xfrm>
            <a:custGeom>
              <a:avLst/>
              <a:gdLst/>
              <a:ahLst/>
              <a:cxnLst/>
              <a:rect l="l" t="t" r="r" b="b"/>
              <a:pathLst>
                <a:path w="733425" h="330834" extrusionOk="0">
                  <a:moveTo>
                    <a:pt x="733044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0" y="330708"/>
                  </a:lnTo>
                  <a:lnTo>
                    <a:pt x="733044" y="330708"/>
                  </a:lnTo>
                  <a:lnTo>
                    <a:pt x="733044" y="199644"/>
                  </a:lnTo>
                  <a:lnTo>
                    <a:pt x="7330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0"/>
            <p:cNvSpPr/>
            <p:nvPr/>
          </p:nvSpPr>
          <p:spPr>
            <a:xfrm>
              <a:off x="940308" y="670559"/>
              <a:ext cx="405765" cy="669290"/>
            </a:xfrm>
            <a:custGeom>
              <a:avLst/>
              <a:gdLst/>
              <a:ahLst/>
              <a:cxnLst/>
              <a:rect l="l" t="t" r="r" b="b"/>
              <a:pathLst>
                <a:path w="405765" h="669290" extrusionOk="0">
                  <a:moveTo>
                    <a:pt x="377316" y="0"/>
                  </a:moveTo>
                  <a:lnTo>
                    <a:pt x="83032" y="0"/>
                  </a:lnTo>
                  <a:lnTo>
                    <a:pt x="82422" y="888"/>
                  </a:lnTo>
                  <a:lnTo>
                    <a:pt x="64719" y="6603"/>
                  </a:lnTo>
                  <a:lnTo>
                    <a:pt x="58610" y="9778"/>
                  </a:lnTo>
                  <a:lnTo>
                    <a:pt x="53720" y="12700"/>
                  </a:lnTo>
                  <a:lnTo>
                    <a:pt x="51892" y="16890"/>
                  </a:lnTo>
                  <a:lnTo>
                    <a:pt x="52501" y="24891"/>
                  </a:lnTo>
                  <a:lnTo>
                    <a:pt x="54952" y="30861"/>
                  </a:lnTo>
                  <a:lnTo>
                    <a:pt x="59220" y="35560"/>
                  </a:lnTo>
                  <a:lnTo>
                    <a:pt x="64109" y="39877"/>
                  </a:lnTo>
                  <a:lnTo>
                    <a:pt x="73266" y="46862"/>
                  </a:lnTo>
                  <a:lnTo>
                    <a:pt x="78143" y="51942"/>
                  </a:lnTo>
                  <a:lnTo>
                    <a:pt x="81813" y="58547"/>
                  </a:lnTo>
                  <a:lnTo>
                    <a:pt x="84861" y="77724"/>
                  </a:lnTo>
                  <a:lnTo>
                    <a:pt x="82422" y="94234"/>
                  </a:lnTo>
                  <a:lnTo>
                    <a:pt x="81813" y="102107"/>
                  </a:lnTo>
                  <a:lnTo>
                    <a:pt x="82422" y="110998"/>
                  </a:lnTo>
                  <a:lnTo>
                    <a:pt x="86080" y="120903"/>
                  </a:lnTo>
                  <a:lnTo>
                    <a:pt x="88518" y="128777"/>
                  </a:lnTo>
                  <a:lnTo>
                    <a:pt x="41516" y="178942"/>
                  </a:lnTo>
                  <a:lnTo>
                    <a:pt x="32969" y="186436"/>
                  </a:lnTo>
                  <a:lnTo>
                    <a:pt x="25641" y="194944"/>
                  </a:lnTo>
                  <a:lnTo>
                    <a:pt x="20142" y="203326"/>
                  </a:lnTo>
                  <a:lnTo>
                    <a:pt x="17703" y="213232"/>
                  </a:lnTo>
                  <a:lnTo>
                    <a:pt x="17703" y="224409"/>
                  </a:lnTo>
                  <a:lnTo>
                    <a:pt x="40906" y="257682"/>
                  </a:lnTo>
                  <a:lnTo>
                    <a:pt x="100126" y="297941"/>
                  </a:lnTo>
                  <a:lnTo>
                    <a:pt x="113550" y="307848"/>
                  </a:lnTo>
                  <a:lnTo>
                    <a:pt x="124548" y="317626"/>
                  </a:lnTo>
                  <a:lnTo>
                    <a:pt x="127596" y="323214"/>
                  </a:lnTo>
                  <a:lnTo>
                    <a:pt x="126987" y="329818"/>
                  </a:lnTo>
                  <a:lnTo>
                    <a:pt x="123939" y="336423"/>
                  </a:lnTo>
                  <a:lnTo>
                    <a:pt x="117220" y="343915"/>
                  </a:lnTo>
                  <a:lnTo>
                    <a:pt x="100736" y="359410"/>
                  </a:lnTo>
                  <a:lnTo>
                    <a:pt x="92798" y="367284"/>
                  </a:lnTo>
                  <a:lnTo>
                    <a:pt x="84861" y="375792"/>
                  </a:lnTo>
                  <a:lnTo>
                    <a:pt x="79362" y="385063"/>
                  </a:lnTo>
                  <a:lnTo>
                    <a:pt x="75704" y="394462"/>
                  </a:lnTo>
                  <a:lnTo>
                    <a:pt x="75704" y="404367"/>
                  </a:lnTo>
                  <a:lnTo>
                    <a:pt x="79971" y="414654"/>
                  </a:lnTo>
                  <a:lnTo>
                    <a:pt x="84861" y="420242"/>
                  </a:lnTo>
                  <a:lnTo>
                    <a:pt x="95846" y="430529"/>
                  </a:lnTo>
                  <a:lnTo>
                    <a:pt x="101345" y="435228"/>
                  </a:lnTo>
                  <a:lnTo>
                    <a:pt x="104393" y="440816"/>
                  </a:lnTo>
                  <a:lnTo>
                    <a:pt x="106845" y="446913"/>
                  </a:lnTo>
                  <a:lnTo>
                    <a:pt x="106845" y="454405"/>
                  </a:lnTo>
                  <a:lnTo>
                    <a:pt x="103174" y="463803"/>
                  </a:lnTo>
                  <a:lnTo>
                    <a:pt x="95846" y="471804"/>
                  </a:lnTo>
                  <a:lnTo>
                    <a:pt x="87909" y="478789"/>
                  </a:lnTo>
                  <a:lnTo>
                    <a:pt x="79971" y="486282"/>
                  </a:lnTo>
                  <a:lnTo>
                    <a:pt x="75095" y="492887"/>
                  </a:lnTo>
                  <a:lnTo>
                    <a:pt x="72656" y="499872"/>
                  </a:lnTo>
                  <a:lnTo>
                    <a:pt x="73266" y="507364"/>
                  </a:lnTo>
                  <a:lnTo>
                    <a:pt x="75704" y="513968"/>
                  </a:lnTo>
                  <a:lnTo>
                    <a:pt x="79971" y="521462"/>
                  </a:lnTo>
                  <a:lnTo>
                    <a:pt x="86080" y="534542"/>
                  </a:lnTo>
                  <a:lnTo>
                    <a:pt x="88518" y="541654"/>
                  </a:lnTo>
                  <a:lnTo>
                    <a:pt x="87909" y="548131"/>
                  </a:lnTo>
                  <a:lnTo>
                    <a:pt x="84861" y="554227"/>
                  </a:lnTo>
                  <a:lnTo>
                    <a:pt x="77533" y="560324"/>
                  </a:lnTo>
                  <a:lnTo>
                    <a:pt x="65328" y="565912"/>
                  </a:lnTo>
                  <a:lnTo>
                    <a:pt x="43345" y="575310"/>
                  </a:lnTo>
                  <a:lnTo>
                    <a:pt x="31750" y="580898"/>
                  </a:lnTo>
                  <a:lnTo>
                    <a:pt x="20751" y="586993"/>
                  </a:lnTo>
                  <a:lnTo>
                    <a:pt x="10985" y="593598"/>
                  </a:lnTo>
                  <a:lnTo>
                    <a:pt x="4267" y="601599"/>
                  </a:lnTo>
                  <a:lnTo>
                    <a:pt x="0" y="611377"/>
                  </a:lnTo>
                  <a:lnTo>
                    <a:pt x="0" y="622680"/>
                  </a:lnTo>
                  <a:lnTo>
                    <a:pt x="31750" y="658749"/>
                  </a:lnTo>
                  <a:lnTo>
                    <a:pt x="72047" y="669036"/>
                  </a:lnTo>
                  <a:lnTo>
                    <a:pt x="84861" y="667130"/>
                  </a:lnTo>
                  <a:lnTo>
                    <a:pt x="377316" y="667130"/>
                  </a:lnTo>
                  <a:lnTo>
                    <a:pt x="389508" y="664844"/>
                  </a:lnTo>
                  <a:lnTo>
                    <a:pt x="398017" y="661035"/>
                  </a:lnTo>
                  <a:lnTo>
                    <a:pt x="402970" y="656843"/>
                  </a:lnTo>
                  <a:lnTo>
                    <a:pt x="405383" y="652652"/>
                  </a:lnTo>
                  <a:lnTo>
                    <a:pt x="405383" y="647445"/>
                  </a:lnTo>
                  <a:lnTo>
                    <a:pt x="402970" y="642365"/>
                  </a:lnTo>
                  <a:lnTo>
                    <a:pt x="400557" y="636651"/>
                  </a:lnTo>
                  <a:lnTo>
                    <a:pt x="392556" y="624966"/>
                  </a:lnTo>
                  <a:lnTo>
                    <a:pt x="389508" y="618870"/>
                  </a:lnTo>
                  <a:lnTo>
                    <a:pt x="387095" y="613282"/>
                  </a:lnTo>
                  <a:lnTo>
                    <a:pt x="387095" y="608584"/>
                  </a:lnTo>
                  <a:lnTo>
                    <a:pt x="388238" y="603503"/>
                  </a:lnTo>
                  <a:lnTo>
                    <a:pt x="391286" y="598804"/>
                  </a:lnTo>
                  <a:lnTo>
                    <a:pt x="394969" y="594105"/>
                  </a:lnTo>
                  <a:lnTo>
                    <a:pt x="395604" y="590803"/>
                  </a:lnTo>
                  <a:lnTo>
                    <a:pt x="394969" y="588010"/>
                  </a:lnTo>
                  <a:lnTo>
                    <a:pt x="398017" y="577723"/>
                  </a:lnTo>
                  <a:lnTo>
                    <a:pt x="399922" y="565530"/>
                  </a:lnTo>
                  <a:lnTo>
                    <a:pt x="399922" y="551941"/>
                  </a:lnTo>
                  <a:lnTo>
                    <a:pt x="397509" y="522350"/>
                  </a:lnTo>
                  <a:lnTo>
                    <a:pt x="395604" y="507873"/>
                  </a:lnTo>
                  <a:lnTo>
                    <a:pt x="393191" y="492887"/>
                  </a:lnTo>
                  <a:lnTo>
                    <a:pt x="392556" y="479805"/>
                  </a:lnTo>
                  <a:lnTo>
                    <a:pt x="391286" y="467994"/>
                  </a:lnTo>
                  <a:lnTo>
                    <a:pt x="394969" y="245999"/>
                  </a:lnTo>
                  <a:lnTo>
                    <a:pt x="396239" y="130682"/>
                  </a:lnTo>
                  <a:lnTo>
                    <a:pt x="397509" y="123189"/>
                  </a:lnTo>
                  <a:lnTo>
                    <a:pt x="397509" y="113411"/>
                  </a:lnTo>
                  <a:lnTo>
                    <a:pt x="398017" y="101726"/>
                  </a:lnTo>
                  <a:lnTo>
                    <a:pt x="398017" y="63753"/>
                  </a:lnTo>
                  <a:lnTo>
                    <a:pt x="397509" y="50545"/>
                  </a:lnTo>
                  <a:lnTo>
                    <a:pt x="387730" y="11302"/>
                  </a:lnTo>
                  <a:lnTo>
                    <a:pt x="377316" y="5206"/>
                  </a:lnTo>
                  <a:lnTo>
                    <a:pt x="377316" y="0"/>
                  </a:lnTo>
                  <a:close/>
                </a:path>
              </a:pathLst>
            </a:custGeom>
            <a:solidFill>
              <a:srgbClr val="68B54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0"/>
            <p:cNvSpPr/>
            <p:nvPr/>
          </p:nvSpPr>
          <p:spPr>
            <a:xfrm>
              <a:off x="262128" y="675131"/>
              <a:ext cx="311150" cy="661670"/>
            </a:xfrm>
            <a:custGeom>
              <a:avLst/>
              <a:gdLst/>
              <a:ahLst/>
              <a:cxnLst/>
              <a:rect l="l" t="t" r="r" b="b"/>
              <a:pathLst>
                <a:path w="311150" h="661669" extrusionOk="0">
                  <a:moveTo>
                    <a:pt x="31089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0" y="661416"/>
                  </a:lnTo>
                  <a:lnTo>
                    <a:pt x="310896" y="661416"/>
                  </a:lnTo>
                  <a:lnTo>
                    <a:pt x="310896" y="204216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BEBEB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0"/>
            <p:cNvSpPr/>
            <p:nvPr/>
          </p:nvSpPr>
          <p:spPr>
            <a:xfrm>
              <a:off x="333756" y="544067"/>
              <a:ext cx="309880" cy="335280"/>
            </a:xfrm>
            <a:custGeom>
              <a:avLst/>
              <a:gdLst/>
              <a:ahLst/>
              <a:cxnLst/>
              <a:rect l="l" t="t" r="r" b="b"/>
              <a:pathLst>
                <a:path w="309880" h="335280" extrusionOk="0">
                  <a:moveTo>
                    <a:pt x="309372" y="0"/>
                  </a:moveTo>
                  <a:lnTo>
                    <a:pt x="0" y="0"/>
                  </a:lnTo>
                  <a:lnTo>
                    <a:pt x="0" y="335279"/>
                  </a:lnTo>
                  <a:lnTo>
                    <a:pt x="309372" y="335279"/>
                  </a:lnTo>
                  <a:lnTo>
                    <a:pt x="309372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0"/>
            <p:cNvSpPr/>
            <p:nvPr/>
          </p:nvSpPr>
          <p:spPr>
            <a:xfrm>
              <a:off x="377952" y="675131"/>
              <a:ext cx="32384" cy="664845"/>
            </a:xfrm>
            <a:custGeom>
              <a:avLst/>
              <a:gdLst/>
              <a:ahLst/>
              <a:cxnLst/>
              <a:rect l="l" t="t" r="r" b="b"/>
              <a:pathLst>
                <a:path w="32384" h="664844" extrusionOk="0">
                  <a:moveTo>
                    <a:pt x="32003" y="0"/>
                  </a:moveTo>
                  <a:lnTo>
                    <a:pt x="0" y="0"/>
                  </a:lnTo>
                  <a:lnTo>
                    <a:pt x="0" y="664463"/>
                  </a:lnTo>
                  <a:lnTo>
                    <a:pt x="32003" y="664463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0"/>
            <p:cNvSpPr/>
            <p:nvPr/>
          </p:nvSpPr>
          <p:spPr>
            <a:xfrm>
              <a:off x="957072" y="670559"/>
              <a:ext cx="381000" cy="337185"/>
            </a:xfrm>
            <a:custGeom>
              <a:avLst/>
              <a:gdLst/>
              <a:ahLst/>
              <a:cxnLst/>
              <a:rect l="l" t="t" r="r" b="b"/>
              <a:pathLst>
                <a:path w="381000" h="337184" extrusionOk="0">
                  <a:moveTo>
                    <a:pt x="360172" y="0"/>
                  </a:moveTo>
                  <a:lnTo>
                    <a:pt x="65430" y="0"/>
                  </a:lnTo>
                  <a:lnTo>
                    <a:pt x="64820" y="888"/>
                  </a:lnTo>
                  <a:lnTo>
                    <a:pt x="47091" y="6603"/>
                  </a:lnTo>
                  <a:lnTo>
                    <a:pt x="36080" y="12573"/>
                  </a:lnTo>
                  <a:lnTo>
                    <a:pt x="34251" y="16890"/>
                  </a:lnTo>
                  <a:lnTo>
                    <a:pt x="34861" y="24764"/>
                  </a:lnTo>
                  <a:lnTo>
                    <a:pt x="37299" y="30861"/>
                  </a:lnTo>
                  <a:lnTo>
                    <a:pt x="41579" y="35560"/>
                  </a:lnTo>
                  <a:lnTo>
                    <a:pt x="46481" y="39750"/>
                  </a:lnTo>
                  <a:lnTo>
                    <a:pt x="55651" y="46736"/>
                  </a:lnTo>
                  <a:lnTo>
                    <a:pt x="60540" y="51942"/>
                  </a:lnTo>
                  <a:lnTo>
                    <a:pt x="64211" y="58419"/>
                  </a:lnTo>
                  <a:lnTo>
                    <a:pt x="67271" y="77597"/>
                  </a:lnTo>
                  <a:lnTo>
                    <a:pt x="64820" y="93979"/>
                  </a:lnTo>
                  <a:lnTo>
                    <a:pt x="64211" y="101980"/>
                  </a:lnTo>
                  <a:lnTo>
                    <a:pt x="64820" y="110870"/>
                  </a:lnTo>
                  <a:lnTo>
                    <a:pt x="68491" y="120650"/>
                  </a:lnTo>
                  <a:lnTo>
                    <a:pt x="70942" y="128650"/>
                  </a:lnTo>
                  <a:lnTo>
                    <a:pt x="23850" y="178688"/>
                  </a:lnTo>
                  <a:lnTo>
                    <a:pt x="15290" y="186181"/>
                  </a:lnTo>
                  <a:lnTo>
                    <a:pt x="7950" y="194563"/>
                  </a:lnTo>
                  <a:lnTo>
                    <a:pt x="2451" y="203073"/>
                  </a:lnTo>
                  <a:lnTo>
                    <a:pt x="0" y="212851"/>
                  </a:lnTo>
                  <a:lnTo>
                    <a:pt x="0" y="224027"/>
                  </a:lnTo>
                  <a:lnTo>
                    <a:pt x="23240" y="257301"/>
                  </a:lnTo>
                  <a:lnTo>
                    <a:pt x="82562" y="297561"/>
                  </a:lnTo>
                  <a:lnTo>
                    <a:pt x="96012" y="307339"/>
                  </a:lnTo>
                  <a:lnTo>
                    <a:pt x="107022" y="317118"/>
                  </a:lnTo>
                  <a:lnTo>
                    <a:pt x="110083" y="322706"/>
                  </a:lnTo>
                  <a:lnTo>
                    <a:pt x="110083" y="329311"/>
                  </a:lnTo>
                  <a:lnTo>
                    <a:pt x="105803" y="336803"/>
                  </a:lnTo>
                  <a:lnTo>
                    <a:pt x="376047" y="336803"/>
                  </a:lnTo>
                  <a:lnTo>
                    <a:pt x="376681" y="300736"/>
                  </a:lnTo>
                  <a:lnTo>
                    <a:pt x="378587" y="217931"/>
                  </a:lnTo>
                  <a:lnTo>
                    <a:pt x="379222" y="130555"/>
                  </a:lnTo>
                  <a:lnTo>
                    <a:pt x="380365" y="123062"/>
                  </a:lnTo>
                  <a:lnTo>
                    <a:pt x="380365" y="113156"/>
                  </a:lnTo>
                  <a:lnTo>
                    <a:pt x="381000" y="101473"/>
                  </a:lnTo>
                  <a:lnTo>
                    <a:pt x="381000" y="76200"/>
                  </a:lnTo>
                  <a:lnTo>
                    <a:pt x="381000" y="63626"/>
                  </a:lnTo>
                  <a:lnTo>
                    <a:pt x="380365" y="50545"/>
                  </a:lnTo>
                  <a:lnTo>
                    <a:pt x="370586" y="11175"/>
                  </a:lnTo>
                  <a:lnTo>
                    <a:pt x="360172" y="5206"/>
                  </a:lnTo>
                  <a:lnTo>
                    <a:pt x="360172" y="0"/>
                  </a:lnTo>
                  <a:close/>
                </a:path>
              </a:pathLst>
            </a:custGeom>
            <a:solidFill>
              <a:srgbClr val="4E8734">
                <a:alpha val="50588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1" name="Google Shape;411;p4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0" y="499675"/>
              <a:ext cx="64008" cy="1924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2" name="Google Shape;412;p40"/>
          <p:cNvSpPr txBox="1"/>
          <p:nvPr/>
        </p:nvSpPr>
        <p:spPr>
          <a:xfrm>
            <a:off x="1075560" y="748711"/>
            <a:ext cx="2059051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計畫繳交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3" name="Google Shape;413;p40"/>
          <p:cNvSpPr txBox="1"/>
          <p:nvPr/>
        </p:nvSpPr>
        <p:spPr>
          <a:xfrm>
            <a:off x="1852523" y="1576138"/>
            <a:ext cx="96930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979488" marR="0" lvl="0" indent="-5381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	</a:t>
            </a:r>
            <a:r>
              <a:rPr lang="zh-TW" sz="3200" b="1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繳交期限：</a:t>
            </a:r>
            <a:r>
              <a:rPr lang="zh-TW" sz="32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112年01月10日（星期二）前</a:t>
            </a:r>
            <a:r>
              <a:rPr lang="zh-TW" sz="3200" b="1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/>
          </a:p>
        </p:txBody>
      </p:sp>
      <p:sp>
        <p:nvSpPr>
          <p:cNvPr id="414" name="Google Shape;414;p40"/>
          <p:cNvSpPr txBox="1"/>
          <p:nvPr/>
        </p:nvSpPr>
        <p:spPr>
          <a:xfrm>
            <a:off x="3151108" y="2713234"/>
            <a:ext cx="8719200" cy="19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	</a:t>
            </a:r>
            <a:r>
              <a:rPr lang="zh-TW" sz="3200" b="1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核章正本(計畫及經費概算表)</a:t>
            </a:r>
            <a:r>
              <a:rPr lang="zh-TW" sz="320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寄送至</a:t>
            </a:r>
            <a:r>
              <a:rPr lang="zh-TW" sz="3200" b="1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本府教育局國中教育科-李小姐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(封面註明：</a:t>
            </a:r>
            <a:r>
              <a:rPr lang="zh-TW" sz="320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OO國中/國小_112前瞻外師申請</a:t>
            </a:r>
            <a:r>
              <a:rPr lang="zh-TW" sz="3200" b="1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3200" b="1">
              <a:solidFill>
                <a:srgbClr val="4F612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55600" marR="5080" lvl="0" indent="-342900" algn="l" rtl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</a:pPr>
            <a:endParaRPr sz="2600">
              <a:solidFill>
                <a:srgbClr val="4F612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5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55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8" name="Google Shape;56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62376" cy="681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6"/>
          <p:cNvSpPr txBox="1"/>
          <p:nvPr/>
        </p:nvSpPr>
        <p:spPr>
          <a:xfrm>
            <a:off x="10784585" y="6294526"/>
            <a:ext cx="173990" cy="20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41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574" name="Google Shape;574;p56"/>
          <p:cNvGrpSpPr/>
          <p:nvPr/>
        </p:nvGrpSpPr>
        <p:grpSpPr>
          <a:xfrm>
            <a:off x="1943100" y="1753075"/>
            <a:ext cx="8305272" cy="3498625"/>
            <a:chOff x="2344656" y="1886494"/>
            <a:chExt cx="7990332" cy="4276725"/>
          </a:xfrm>
        </p:grpSpPr>
        <p:pic>
          <p:nvPicPr>
            <p:cNvPr id="575" name="Google Shape;575;p5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32116" y="2096424"/>
              <a:ext cx="6826697" cy="40667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6" name="Google Shape;576;p56"/>
            <p:cNvGrpSpPr/>
            <p:nvPr/>
          </p:nvGrpSpPr>
          <p:grpSpPr>
            <a:xfrm>
              <a:off x="2344656" y="1886494"/>
              <a:ext cx="7990332" cy="2663951"/>
              <a:chOff x="2308860" y="1656588"/>
              <a:chExt cx="7990332" cy="2663951"/>
            </a:xfrm>
          </p:grpSpPr>
          <p:pic>
            <p:nvPicPr>
              <p:cNvPr id="577" name="Google Shape;577;p5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166872" y="2436876"/>
                <a:ext cx="205739" cy="20421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8" name="Google Shape;578;p5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878836" y="1656588"/>
                <a:ext cx="83819" cy="83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9" name="Google Shape;579;p5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2404872" y="2333244"/>
                <a:ext cx="83819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0" name="Google Shape;580;p56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032760" y="3695700"/>
                <a:ext cx="205739" cy="2042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1" name="Google Shape;581;p56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2308860" y="3204972"/>
                <a:ext cx="83819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2" name="Google Shape;582;p56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531364" y="4236720"/>
                <a:ext cx="83819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3" name="Google Shape;583;p56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9360407" y="2766060"/>
                <a:ext cx="205740" cy="20421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4" name="Google Shape;584;p56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9465564" y="1725168"/>
                <a:ext cx="83819" cy="83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5" name="Google Shape;585;p56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10064495" y="2549652"/>
                <a:ext cx="83820" cy="83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6" name="Google Shape;586;p56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9290303" y="3649980"/>
                <a:ext cx="205740" cy="205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7" name="Google Shape;587;p56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0215372" y="3395472"/>
                <a:ext cx="83820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8" name="Google Shape;588;p56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9873995" y="4163567"/>
                <a:ext cx="115824" cy="114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89" name="Google Shape;589;p56"/>
          <p:cNvSpPr txBox="1"/>
          <p:nvPr/>
        </p:nvSpPr>
        <p:spPr>
          <a:xfrm>
            <a:off x="3698399" y="1753075"/>
            <a:ext cx="5463218" cy="1838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850" b="1" baseline="-25000">
                <a:solidFill>
                  <a:srgbClr val="17365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Q &amp; A</a:t>
            </a:r>
            <a:r>
              <a:rPr lang="zh-TW" sz="11850" b="1" baseline="-25000">
                <a:solidFill>
                  <a:srgbClr val="17365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時間</a:t>
            </a:r>
            <a:endParaRPr sz="7900">
              <a:solidFill>
                <a:srgbClr val="17365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</TotalTime>
  <Words>695</Words>
  <Application>Microsoft Office PowerPoint</Application>
  <PresentationFormat>寬螢幕</PresentationFormat>
  <Paragraphs>88</Paragraphs>
  <Slides>35</Slides>
  <Notes>35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45" baseType="lpstr">
      <vt:lpstr>Calibri</vt:lpstr>
      <vt:lpstr>Arial</vt:lpstr>
      <vt:lpstr>Microsoft JhengHei</vt:lpstr>
      <vt:lpstr>Arial Black</vt:lpstr>
      <vt:lpstr>Trebuchet MS</vt:lpstr>
      <vt:lpstr>Times New Roman</vt:lpstr>
      <vt:lpstr>Noto Sans Symbols</vt:lpstr>
      <vt:lpstr>Microsoft YaHei</vt:lpstr>
      <vt:lpstr>Corbel</vt:lpstr>
      <vt:lpstr>Office Theme</vt:lpstr>
      <vt:lpstr>教育部國民及學前教育署</vt:lpstr>
      <vt:lpstr>說明會流程  111.12.29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教育部國民及學前教育署</dc:title>
  <dc:creator>英資中心專案教師</dc:creator>
  <cp:lastModifiedBy>User</cp:lastModifiedBy>
  <cp:revision>7</cp:revision>
  <cp:lastPrinted>2022-12-29T05:03:18Z</cp:lastPrinted>
  <dcterms:modified xsi:type="dcterms:W3CDTF">2023-01-04T05:39:02Z</dcterms:modified>
</cp:coreProperties>
</file>