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318" r:id="rId3"/>
    <p:sldId id="2364" r:id="rId4"/>
    <p:sldId id="2365" r:id="rId5"/>
    <p:sldId id="298" r:id="rId6"/>
    <p:sldId id="299" r:id="rId7"/>
    <p:sldId id="2355" r:id="rId8"/>
    <p:sldId id="2360" r:id="rId9"/>
    <p:sldId id="2366" r:id="rId10"/>
    <p:sldId id="2352" r:id="rId11"/>
    <p:sldId id="2361" r:id="rId12"/>
    <p:sldId id="2362" r:id="rId13"/>
    <p:sldId id="2354" r:id="rId14"/>
    <p:sldId id="270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4169D-E109-4E62-89D0-DC3DEC355316}" type="datetimeFigureOut">
              <a:rPr lang="zh-TW" altLang="en-US" smtClean="0"/>
              <a:t>2023/5/16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54F1E-BD24-43DF-BB72-4388769774E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3248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1bc73338f80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1bc73338f80_0_199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g1bc73338f80_0_199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5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1bc73338f80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1bc73338f80_0_206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00" cy="3908700"/>
          </a:xfrm>
          <a:prstGeom prst="rect">
            <a:avLst/>
          </a:prstGeom>
        </p:spPr>
        <p:txBody>
          <a:bodyPr spcFirstLastPara="1" wrap="square" lIns="80275" tIns="40125" rIns="80275" bIns="40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g1bc73338f80_0_206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700" cy="498600"/>
          </a:xfrm>
          <a:prstGeom prst="rect">
            <a:avLst/>
          </a:prstGeom>
        </p:spPr>
        <p:txBody>
          <a:bodyPr spcFirstLastPara="1" wrap="square" lIns="80275" tIns="40125" rIns="80275" bIns="40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8A4F9AA-F840-4738-A58A-9FFD97CE8E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0C325D6-3396-41B8-972B-322FDCF73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AD1AB3F-53F6-4C2A-B1C6-9B1B35B22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810DB-C097-4CD7-9C56-6102D68DFFDF}" type="datetimeFigureOut">
              <a:rPr lang="zh-TW" altLang="en-US" smtClean="0"/>
              <a:t>2023/5/16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9B765A4-03CF-4CBE-8320-D7843C3CF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E446F9C-F9EC-45FF-BD72-3A00C5BB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2E0EE-6240-4C86-88F8-31A47761FE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7314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AF2FB79-51E8-4ED2-B586-8AB76690F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45D601F-8A9A-4E13-843E-C020C72E6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4EC81C9-AD5F-4ED8-ADB1-6889FB95A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810DB-C097-4CD7-9C56-6102D68DFFDF}" type="datetimeFigureOut">
              <a:rPr lang="zh-TW" altLang="en-US" smtClean="0"/>
              <a:t>2023/5/16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3A24FF-D030-4CAE-A756-14D8F4AA2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07B4E85-5D28-44AC-A290-C765E304F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2E0EE-6240-4C86-88F8-31A47761FE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64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430E01-E488-458B-B3DA-97907F820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6048AC3-7FA9-4B31-ADA3-C77A37F95D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E700C9F-345F-4B2A-A8D7-1124E16AD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810DB-C097-4CD7-9C56-6102D68DFFDF}" type="datetimeFigureOut">
              <a:rPr lang="zh-TW" altLang="en-US" smtClean="0"/>
              <a:t>2023/5/16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896E05E-41B3-46CE-8DD5-4B0A8BB04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4F35E8E-7E73-431E-961D-B16DA744F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2E0EE-6240-4C86-88F8-31A47761FE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0823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E3EA8C4-39AC-4FB5-A1D4-48318AC95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CFB6973-12CE-4615-AF9A-8352AEBC8F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E6116E0-620C-40F1-86C8-AEFAAFDE93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48DD6D9-510D-40BE-96EF-6E8B2DF35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810DB-C097-4CD7-9C56-6102D68DFFDF}" type="datetimeFigureOut">
              <a:rPr lang="zh-TW" altLang="en-US" smtClean="0"/>
              <a:t>2023/5/16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6E34777-4DA0-4293-BA50-282EF0108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BD61E79-2F68-4228-BF49-137FEA03F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2E0EE-6240-4C86-88F8-31A47761FE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0307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B0161CB-2DF2-49FD-9ADB-CC27DE2FD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15850F3-3DDC-4144-8AED-BC34A04D7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7740A28-7902-4168-8D30-892C622EF8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240B72C1-7393-446C-AEBD-F8A8F7F940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DA9B03F-1404-499E-AC05-7D6AB866A5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D0ACFA1C-7D71-45EE-8194-038DC8DC1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810DB-C097-4CD7-9C56-6102D68DFFDF}" type="datetimeFigureOut">
              <a:rPr lang="zh-TW" altLang="en-US" smtClean="0"/>
              <a:t>2023/5/16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7FB55F86-1E50-4DE6-99E3-0B4551635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DFBCECB-3374-4DC8-A2D1-8D05DC887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2E0EE-6240-4C86-88F8-31A47761FE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7444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42DFFA3-EAA5-4849-A2A7-86DB71165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68F788C-6FE9-4518-BA41-39F8C18D0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810DB-C097-4CD7-9C56-6102D68DFFDF}" type="datetimeFigureOut">
              <a:rPr lang="zh-TW" altLang="en-US" smtClean="0"/>
              <a:t>2023/5/16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D37D90A-CEEF-4B96-9740-679C2F0E1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88F3430-5B5B-427F-91F3-F59A8BA09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2E0EE-6240-4C86-88F8-31A47761FE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7084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F5E06D3-8A75-44E8-8FE6-3B1EABE4E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810DB-C097-4CD7-9C56-6102D68DFFDF}" type="datetimeFigureOut">
              <a:rPr lang="zh-TW" altLang="en-US" smtClean="0"/>
              <a:t>2023/5/16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AAAD25D-4F1B-4EB4-97D0-818852AA1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F275369-A69F-4065-99A9-E33F4ED82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2E0EE-6240-4C86-88F8-31A47761FE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6857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93FD667-4B60-4DFA-9E39-460466B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E6FE6DA-5CE5-4E33-A87E-0866BFD14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91E4F0B-5634-4307-9300-397E8EF9E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04B451F-5D64-47CB-8935-616BA812D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810DB-C097-4CD7-9C56-6102D68DFFDF}" type="datetimeFigureOut">
              <a:rPr lang="zh-TW" altLang="en-US" smtClean="0"/>
              <a:t>2023/5/16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9462FD2-4859-42D6-A7DB-AA33F3C93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96ED66A-37E5-46CC-BE8A-87769C75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2E0EE-6240-4C86-88F8-31A47761FE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509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7105EAD-DF0C-4ECC-BF1D-79DCFEC1B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5594FF2E-909A-4966-8502-35A834B4F6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7325ED6-941A-40C3-9B35-9AAD8A9540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4A5A1BE-7B01-4615-93EB-50424DA99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810DB-C097-4CD7-9C56-6102D68DFFDF}" type="datetimeFigureOut">
              <a:rPr lang="zh-TW" altLang="en-US" smtClean="0"/>
              <a:t>2023/5/16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80EA682-DEF2-4D69-8695-8AFE206DA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B9A960B-D990-4D39-99B7-582A4B5D0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2E0EE-6240-4C86-88F8-31A47761FE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1567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33FD8AF-2D72-46A7-8A70-DEA02D963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F3D0CCD-D77C-44F0-8E14-F67B55045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62247DE-92E5-40B5-A84D-1B0D29933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810DB-C097-4CD7-9C56-6102D68DFFDF}" type="datetimeFigureOut">
              <a:rPr lang="zh-TW" altLang="en-US" smtClean="0"/>
              <a:t>2023/5/16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8C5DDE4-ABA9-40AE-B15D-DB90422B1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5F50DDE-247B-4651-8481-BB0FD756B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2E0EE-6240-4C86-88F8-31A47761FE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89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FAF838B-B67C-4212-A51A-D915E4C7E7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20EBE99-67FF-4FD9-9DA3-AD330777A7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C0DF476-71D2-4D7B-9B85-8F19A77E3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810DB-C097-4CD7-9C56-6102D68DFFDF}" type="datetimeFigureOut">
              <a:rPr lang="zh-TW" altLang="en-US" smtClean="0"/>
              <a:t>2023/5/16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4B5C047-61DD-4ACD-BFD7-212BB90FE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EB35E7D-9F51-4BE0-BCCE-960B0F66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2E0EE-6240-4C86-88F8-31A47761FE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2676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8CAB3EBE-122A-4BD9-8016-9909A2ED6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7CA64B2-7AB9-4141-B18C-3A42D1E78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E91E665-4DB8-4C07-AC1A-4DDC8AE780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810DB-C097-4CD7-9C56-6102D68DFFDF}" type="datetimeFigureOut">
              <a:rPr lang="zh-TW" altLang="en-US" smtClean="0"/>
              <a:t>2023/5/16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DA787AD-614E-47E2-A049-B73B590F2B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07DDBA5-AED2-497B-A0ED-9B0EC5F453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2E0EE-6240-4C86-88F8-31A47761FE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5927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wev@mail.wcjhs.tyc.edu.tw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517203" y="183206"/>
            <a:ext cx="6858002" cy="649159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-矩形 3">
            <a:extLst>
              <a:ext uri="{FF2B5EF4-FFF2-40B4-BE49-F238E27FC236}">
                <a16:creationId xmlns:a16="http://schemas.microsoft.com/office/drawing/2014/main" id="{C491A551-1C37-449A-9267-21186321AFB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6928" y="1143495"/>
            <a:ext cx="778221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latin typeface="微軟正黑體" panose="020B0604030504040204" pitchFamily="34" charset="-120"/>
                <a:ea typeface="微軟正黑體" panose="020B0604030504040204" pitchFamily="34" charset="-120"/>
                <a:sym typeface="思源黑体" panose="020B0500000000000000" pitchFamily="34" charset="-122"/>
              </a:rPr>
              <a:t>教育部國民及學前教育署</a:t>
            </a:r>
            <a:endParaRPr lang="en-US" altLang="zh-TW" sz="3400" dirty="0">
              <a:latin typeface="微軟正黑體" panose="020B0604030504040204" pitchFamily="34" charset="-120"/>
              <a:ea typeface="微軟正黑體" panose="020B0604030504040204" pitchFamily="34" charset="-120"/>
              <a:sym typeface="思源黑体" panose="020B0500000000000000" pitchFamily="34" charset="-122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D15F6415-098A-4A64-A0AA-95FB1A897A64}"/>
              </a:ext>
            </a:extLst>
          </p:cNvPr>
          <p:cNvSpPr txBox="1"/>
          <p:nvPr/>
        </p:nvSpPr>
        <p:spPr>
          <a:xfrm>
            <a:off x="486928" y="4511173"/>
            <a:ext cx="4237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桃園市縣市說明會</a:t>
            </a: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A07EA77A-7DA9-4BD3-8DB4-895AD8F43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53" y="304407"/>
            <a:ext cx="747713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6CF6C3F-0C2D-413F-A137-FCE53D7758FD}"/>
              </a:ext>
            </a:extLst>
          </p:cNvPr>
          <p:cNvSpPr/>
          <p:nvPr/>
        </p:nvSpPr>
        <p:spPr>
          <a:xfrm>
            <a:off x="486928" y="2011726"/>
            <a:ext cx="68714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協助</a:t>
            </a:r>
            <a:r>
              <a:rPr lang="zh-TW" altLang="zh-TW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公立國民中小學引進部分工時外籍</a:t>
            </a:r>
            <a:r>
              <a:rPr lang="zh-TW" altLang="en-US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英語</a:t>
            </a:r>
            <a:r>
              <a:rPr lang="zh-TW" altLang="zh-TW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教學助理</a:t>
            </a:r>
            <a:r>
              <a:rPr lang="zh-TW" altLang="en-US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計畫</a:t>
            </a:r>
            <a:endParaRPr lang="en-US" altLang="zh-TW" sz="3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600" b="1" dirty="0"/>
              <a:t>E</a:t>
            </a:r>
            <a:r>
              <a:rPr lang="en-US" altLang="zh-TW" sz="3600" dirty="0"/>
              <a:t>nglish </a:t>
            </a:r>
            <a:r>
              <a:rPr lang="en-US" altLang="zh-TW" sz="3600" b="1" dirty="0"/>
              <a:t>L</a:t>
            </a:r>
            <a:r>
              <a:rPr lang="en-US" altLang="zh-TW" sz="3600" dirty="0"/>
              <a:t>anguage </a:t>
            </a:r>
            <a:r>
              <a:rPr lang="en-US" altLang="zh-TW" sz="3600" b="1" dirty="0"/>
              <a:t>T</a:t>
            </a:r>
            <a:r>
              <a:rPr lang="en-US" altLang="zh-TW" sz="3600" dirty="0"/>
              <a:t>eaching </a:t>
            </a:r>
            <a:r>
              <a:rPr lang="en-US" altLang="zh-TW" sz="3600" b="1" dirty="0"/>
              <a:t>A</a:t>
            </a:r>
            <a:r>
              <a:rPr lang="en-US" altLang="zh-TW" sz="3600" dirty="0"/>
              <a:t>ssistant Program</a:t>
            </a:r>
            <a:endParaRPr lang="en-US" altLang="zh-TW" sz="34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思源黑体" panose="020B0500000000000000" pitchFamily="34" charset="-122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3390E696-4B78-4428-949E-DE13351794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659" y="1147025"/>
            <a:ext cx="5897583" cy="5710975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96AC29-3A95-43C7-BE11-95FFD633938E}"/>
              </a:ext>
            </a:extLst>
          </p:cNvPr>
          <p:cNvSpPr txBox="1"/>
          <p:nvPr/>
        </p:nvSpPr>
        <p:spPr>
          <a:xfrm>
            <a:off x="515194" y="5252840"/>
            <a:ext cx="2470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4177333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5">
            <a:extLst>
              <a:ext uri="{FF2B5EF4-FFF2-40B4-BE49-F238E27FC236}">
                <a16:creationId xmlns:a16="http://schemas.microsoft.com/office/drawing/2014/main" id="{D78FBBF3-17B1-4CFE-9C47-06905E0BCA46}"/>
              </a:ext>
            </a:extLst>
          </p:cNvPr>
          <p:cNvSpPr/>
          <p:nvPr/>
        </p:nvSpPr>
        <p:spPr>
          <a:xfrm flipH="1">
            <a:off x="1070610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90C5312-8295-4930-AC91-E9AEBC2CB4E7}"/>
              </a:ext>
            </a:extLst>
          </p:cNvPr>
          <p:cNvSpPr/>
          <p:nvPr/>
        </p:nvSpPr>
        <p:spPr>
          <a:xfrm>
            <a:off x="0" y="0"/>
            <a:ext cx="35505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19" name="MH_Others_1">
            <a:extLst>
              <a:ext uri="{FF2B5EF4-FFF2-40B4-BE49-F238E27FC236}">
                <a16:creationId xmlns:a16="http://schemas.microsoft.com/office/drawing/2014/main" id="{CD95ED29-C2CF-4C45-B842-ECE440B550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0392" y="2520342"/>
            <a:ext cx="2910979" cy="1846659"/>
          </a:xfrm>
          <a:prstGeom prst="rect">
            <a:avLst/>
          </a:prstGeom>
          <a:noFill/>
        </p:spPr>
        <p:txBody>
          <a:bodyPr wrap="square" lIns="108000" tIns="0" rIns="0" bIns="0" rtlCol="0" anchor="ctr" anchorCtr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6000" b="1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微软雅黑" panose="020B0503020204020204" pitchFamily="34" charset="-122"/>
                <a:sym typeface="思源黑体" panose="020B0500000000000000" pitchFamily="34" charset="-122"/>
              </a:rPr>
              <a:t>說明會流程</a:t>
            </a: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微软雅黑" panose="020B0503020204020204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A91063E2-616C-430E-A32F-6858EDD73474}"/>
              </a:ext>
            </a:extLst>
          </p:cNvPr>
          <p:cNvGrpSpPr/>
          <p:nvPr/>
        </p:nvGrpSpPr>
        <p:grpSpPr>
          <a:xfrm>
            <a:off x="4490192" y="517492"/>
            <a:ext cx="7314713" cy="5036872"/>
            <a:chOff x="4506487" y="299550"/>
            <a:chExt cx="4769888" cy="5800261"/>
          </a:xfrm>
        </p:grpSpPr>
        <p:grpSp>
          <p:nvGrpSpPr>
            <p:cNvPr id="2" name="群組 1">
              <a:extLst>
                <a:ext uri="{FF2B5EF4-FFF2-40B4-BE49-F238E27FC236}">
                  <a16:creationId xmlns:a16="http://schemas.microsoft.com/office/drawing/2014/main" id="{8523B1B7-DA72-4F8F-9320-CB2285195CC1}"/>
                </a:ext>
              </a:extLst>
            </p:cNvPr>
            <p:cNvGrpSpPr/>
            <p:nvPr/>
          </p:nvGrpSpPr>
          <p:grpSpPr>
            <a:xfrm>
              <a:off x="4508664" y="299550"/>
              <a:ext cx="4744789" cy="3909762"/>
              <a:chOff x="5293755" y="1241659"/>
              <a:chExt cx="4744789" cy="3909762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AA889581-BCEA-4D79-9A45-FB11B8F72963}"/>
                  </a:ext>
                </a:extLst>
              </p:cNvPr>
              <p:cNvSpPr/>
              <p:nvPr/>
            </p:nvSpPr>
            <p:spPr>
              <a:xfrm>
                <a:off x="6312880" y="1343713"/>
                <a:ext cx="3696067" cy="7088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US" altLang="zh-TW" sz="3400" b="1" dirty="0">
                    <a:solidFill>
                      <a:srgbClr val="40404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13:30-13:40</a:t>
                </a:r>
                <a:r>
                  <a:rPr lang="zh-TW" altLang="en-US" sz="3400" b="1" dirty="0">
                    <a:solidFill>
                      <a:srgbClr val="40404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報到</a:t>
                </a:r>
                <a:endParaRPr lang="zh-CN" altLang="en-US" sz="3400" b="1" dirty="0">
                  <a:solidFill>
                    <a:srgbClr val="40404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19BEE050-9D70-4FBF-AB56-E589319BAC50}"/>
                  </a:ext>
                </a:extLst>
              </p:cNvPr>
              <p:cNvSpPr/>
              <p:nvPr/>
            </p:nvSpPr>
            <p:spPr>
              <a:xfrm>
                <a:off x="5293755" y="1241659"/>
                <a:ext cx="1074330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US" altLang="zh-TW" sz="5000" b="1" dirty="0">
                    <a:solidFill>
                      <a:schemeClr val="bg2">
                        <a:lumMod val="7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01</a:t>
                </a:r>
                <a:endParaRPr lang="zh-CN" altLang="en-US" sz="5000" b="1" dirty="0">
                  <a:solidFill>
                    <a:schemeClr val="bg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2" name="直線接點 21">
                <a:extLst>
                  <a:ext uri="{FF2B5EF4-FFF2-40B4-BE49-F238E27FC236}">
                    <a16:creationId xmlns:a16="http://schemas.microsoft.com/office/drawing/2014/main" id="{C859C85B-5891-4E7C-91E0-0CA4B11DF96C}"/>
                  </a:ext>
                </a:extLst>
              </p:cNvPr>
              <p:cNvCxnSpPr/>
              <p:nvPr/>
            </p:nvCxnSpPr>
            <p:spPr>
              <a:xfrm>
                <a:off x="6330737" y="2035371"/>
                <a:ext cx="3595018" cy="0"/>
              </a:xfrm>
              <a:prstGeom prst="line">
                <a:avLst/>
              </a:prstGeom>
              <a:ln w="381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996DB9D2-1CB4-4874-BEFA-ED836CDD9D78}"/>
                  </a:ext>
                </a:extLst>
              </p:cNvPr>
              <p:cNvSpPr/>
              <p:nvPr/>
            </p:nvSpPr>
            <p:spPr>
              <a:xfrm>
                <a:off x="6327543" y="3358180"/>
                <a:ext cx="3696067" cy="13113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zh-TW" sz="3400" b="1" dirty="0">
                    <a:solidFill>
                      <a:srgbClr val="40404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13:50-14:20</a:t>
                </a:r>
                <a:r>
                  <a:rPr lang="zh-TW" altLang="en-US" sz="3400" b="1" dirty="0">
                    <a:solidFill>
                      <a:srgbClr val="40404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經費編列原則</a:t>
                </a:r>
                <a:endParaRPr lang="zh-CN" altLang="en-US" sz="3400" b="1" dirty="0">
                  <a:solidFill>
                    <a:srgbClr val="40404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lvl="0">
                  <a:defRPr/>
                </a:pPr>
                <a:endParaRPr lang="zh-CN" altLang="en-US" sz="3400" b="1" dirty="0">
                  <a:solidFill>
                    <a:srgbClr val="40404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633F958D-FE26-43FB-B3F9-AF48E79DA132}"/>
                  </a:ext>
                </a:extLst>
              </p:cNvPr>
              <p:cNvSpPr/>
              <p:nvPr/>
            </p:nvSpPr>
            <p:spPr>
              <a:xfrm>
                <a:off x="5293756" y="2247495"/>
                <a:ext cx="1074330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US" altLang="zh-TW" sz="5000" b="1" dirty="0">
                    <a:solidFill>
                      <a:schemeClr val="bg2">
                        <a:lumMod val="7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02</a:t>
                </a:r>
                <a:endParaRPr lang="zh-CN" altLang="en-US" sz="5000" b="1" dirty="0">
                  <a:solidFill>
                    <a:schemeClr val="bg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5" name="直線接點 24">
                <a:extLst>
                  <a:ext uri="{FF2B5EF4-FFF2-40B4-BE49-F238E27FC236}">
                    <a16:creationId xmlns:a16="http://schemas.microsoft.com/office/drawing/2014/main" id="{924DE980-54A2-4998-859A-8D61EB07296E}"/>
                  </a:ext>
                </a:extLst>
              </p:cNvPr>
              <p:cNvCxnSpPr/>
              <p:nvPr/>
            </p:nvCxnSpPr>
            <p:spPr>
              <a:xfrm>
                <a:off x="6330738" y="3064653"/>
                <a:ext cx="3595018" cy="0"/>
              </a:xfrm>
              <a:prstGeom prst="line">
                <a:avLst/>
              </a:prstGeom>
              <a:ln w="381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D636E699-CBFF-493B-8D5E-D856A7584F52}"/>
                  </a:ext>
                </a:extLst>
              </p:cNvPr>
              <p:cNvSpPr/>
              <p:nvPr/>
            </p:nvSpPr>
            <p:spPr>
              <a:xfrm>
                <a:off x="6301870" y="3385865"/>
                <a:ext cx="3696067" cy="7088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endParaRPr lang="zh-CN" altLang="en-US" sz="3400" b="1" dirty="0">
                  <a:solidFill>
                    <a:srgbClr val="40404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D61075B8-78A6-4824-BEE6-6A4F98D688D0}"/>
                  </a:ext>
                </a:extLst>
              </p:cNvPr>
              <p:cNvSpPr/>
              <p:nvPr/>
            </p:nvSpPr>
            <p:spPr>
              <a:xfrm>
                <a:off x="5293756" y="3289508"/>
                <a:ext cx="1074330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US" altLang="zh-TW" sz="5000" b="1" dirty="0">
                    <a:solidFill>
                      <a:schemeClr val="bg2">
                        <a:lumMod val="7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03</a:t>
                </a:r>
                <a:endParaRPr lang="zh-CN" altLang="en-US" sz="5000" b="1" dirty="0">
                  <a:solidFill>
                    <a:schemeClr val="bg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8" name="直線接點 27">
                <a:extLst>
                  <a:ext uri="{FF2B5EF4-FFF2-40B4-BE49-F238E27FC236}">
                    <a16:creationId xmlns:a16="http://schemas.microsoft.com/office/drawing/2014/main" id="{311942FF-3CA4-4A31-89BC-815D1380CA02}"/>
                  </a:ext>
                </a:extLst>
              </p:cNvPr>
              <p:cNvCxnSpPr/>
              <p:nvPr/>
            </p:nvCxnSpPr>
            <p:spPr>
              <a:xfrm>
                <a:off x="6330738" y="4083220"/>
                <a:ext cx="3595018" cy="0"/>
              </a:xfrm>
              <a:prstGeom prst="line">
                <a:avLst/>
              </a:prstGeom>
              <a:ln w="381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C5B063F2-C818-4D79-92D0-3792A532DE04}"/>
                  </a:ext>
                </a:extLst>
              </p:cNvPr>
              <p:cNvSpPr/>
              <p:nvPr/>
            </p:nvSpPr>
            <p:spPr>
              <a:xfrm>
                <a:off x="6342477" y="4383747"/>
                <a:ext cx="3696067" cy="7088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endParaRPr lang="zh-CN" altLang="en-US" sz="3400" b="1" dirty="0">
                  <a:solidFill>
                    <a:srgbClr val="40404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4D0207AE-90FF-4E64-9071-2ED1BF199FC9}"/>
                  </a:ext>
                </a:extLst>
              </p:cNvPr>
              <p:cNvSpPr/>
              <p:nvPr/>
            </p:nvSpPr>
            <p:spPr>
              <a:xfrm>
                <a:off x="5328926" y="4289647"/>
                <a:ext cx="1074330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US" altLang="zh-TW" sz="5000" b="1" dirty="0">
                    <a:solidFill>
                      <a:schemeClr val="bg2">
                        <a:lumMod val="7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04</a:t>
                </a:r>
                <a:endParaRPr lang="zh-CN" altLang="en-US" sz="5000" b="1" dirty="0">
                  <a:solidFill>
                    <a:schemeClr val="bg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31" name="直線接點 30">
                <a:extLst>
                  <a:ext uri="{FF2B5EF4-FFF2-40B4-BE49-F238E27FC236}">
                    <a16:creationId xmlns:a16="http://schemas.microsoft.com/office/drawing/2014/main" id="{7C7AA338-5466-4343-A071-58DB26918487}"/>
                  </a:ext>
                </a:extLst>
              </p:cNvPr>
              <p:cNvCxnSpPr/>
              <p:nvPr/>
            </p:nvCxnSpPr>
            <p:spPr>
              <a:xfrm>
                <a:off x="6365908" y="5083359"/>
                <a:ext cx="3595018" cy="0"/>
              </a:xfrm>
              <a:prstGeom prst="line">
                <a:avLst/>
              </a:prstGeom>
              <a:ln w="381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842EC1A4-F0C0-4311-AC69-6C592F1C27EB}"/>
                </a:ext>
              </a:extLst>
            </p:cNvPr>
            <p:cNvSpPr/>
            <p:nvPr/>
          </p:nvSpPr>
          <p:spPr>
            <a:xfrm>
              <a:off x="4724429" y="3508189"/>
              <a:ext cx="1074330" cy="9923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zh-CN" altLang="en-US" sz="5000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4A3E92A0-6F87-4E81-B414-FA786C00BF14}"/>
                </a:ext>
              </a:extLst>
            </p:cNvPr>
            <p:cNvSpPr/>
            <p:nvPr/>
          </p:nvSpPr>
          <p:spPr>
            <a:xfrm>
              <a:off x="5527789" y="5390965"/>
              <a:ext cx="3696067" cy="708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zh-CN" altLang="en-US" sz="34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34" name="直線接點 33">
              <a:extLst>
                <a:ext uri="{FF2B5EF4-FFF2-40B4-BE49-F238E27FC236}">
                  <a16:creationId xmlns:a16="http://schemas.microsoft.com/office/drawing/2014/main" id="{F269164D-9F20-41BC-9803-B68068701682}"/>
                </a:ext>
              </a:extLst>
            </p:cNvPr>
            <p:cNvCxnSpPr/>
            <p:nvPr/>
          </p:nvCxnSpPr>
          <p:spPr>
            <a:xfrm>
              <a:off x="5580817" y="5103304"/>
              <a:ext cx="3595018" cy="0"/>
            </a:xfrm>
            <a:prstGeom prst="line">
              <a:avLst/>
            </a:prstGeom>
            <a:ln w="38100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8C063C7A-A465-44FD-AF24-D9BB68C570A6}"/>
                </a:ext>
              </a:extLst>
            </p:cNvPr>
            <p:cNvSpPr/>
            <p:nvPr/>
          </p:nvSpPr>
          <p:spPr>
            <a:xfrm>
              <a:off x="5580308" y="3409013"/>
              <a:ext cx="3696067" cy="708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en-US" altLang="zh-TW" sz="3400" b="1" dirty="0">
                  <a:solidFill>
                    <a:srgbClr val="40404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14:20-14:40</a:t>
              </a:r>
              <a:r>
                <a:rPr lang="zh-TW" altLang="en-US" sz="3400" b="1" dirty="0">
                  <a:solidFill>
                    <a:srgbClr val="40404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注意事項</a:t>
              </a:r>
              <a:endParaRPr lang="zh-CN" altLang="en-US" sz="34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32A05C3-E926-4689-B084-FEBDD67FD485}"/>
                </a:ext>
              </a:extLst>
            </p:cNvPr>
            <p:cNvSpPr/>
            <p:nvPr/>
          </p:nvSpPr>
          <p:spPr>
            <a:xfrm>
              <a:off x="4506487" y="4329760"/>
              <a:ext cx="1074330" cy="9923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en-US" altLang="zh-TW" sz="5000" b="1" dirty="0">
                  <a:solidFill>
                    <a:schemeClr val="bg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05</a:t>
              </a:r>
              <a:endParaRPr lang="zh-CN" altLang="en-US" sz="5000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42" name="矩形 41">
            <a:extLst>
              <a:ext uri="{FF2B5EF4-FFF2-40B4-BE49-F238E27FC236}">
                <a16:creationId xmlns:a16="http://schemas.microsoft.com/office/drawing/2014/main" id="{87B5B608-F0FE-4BB6-95B6-B8D9645AA5A2}"/>
              </a:ext>
            </a:extLst>
          </p:cNvPr>
          <p:cNvSpPr/>
          <p:nvPr/>
        </p:nvSpPr>
        <p:spPr>
          <a:xfrm>
            <a:off x="6096000" y="1426308"/>
            <a:ext cx="679626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TW" sz="34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13:40-13:50</a:t>
            </a:r>
            <a:r>
              <a:rPr lang="zh-TW" altLang="en-US" sz="34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教育局長官致詞</a:t>
            </a:r>
            <a:endParaRPr lang="zh-CN" altLang="en-US" sz="3400" b="1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CB56E8B-5952-4830-AB9B-BA36AAFE86C3}"/>
              </a:ext>
            </a:extLst>
          </p:cNvPr>
          <p:cNvSpPr/>
          <p:nvPr/>
        </p:nvSpPr>
        <p:spPr>
          <a:xfrm>
            <a:off x="6163784" y="4032834"/>
            <a:ext cx="519001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34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14:40-15:00 Q&amp;A</a:t>
            </a:r>
            <a:endParaRPr lang="zh-CN" altLang="en-US" sz="3400" b="1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9671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-1"/>
            <a:ext cx="6853083" cy="685308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Pentagon 155">
            <a:extLst>
              <a:ext uri="{FF2B5EF4-FFF2-40B4-BE49-F238E27FC236}">
                <a16:creationId xmlns:a16="http://schemas.microsoft.com/office/drawing/2014/main" id="{013C0D9F-6AD2-4230-8A0A-AF03AF6DB118}"/>
              </a:ext>
            </a:extLst>
          </p:cNvPr>
          <p:cNvSpPr/>
          <p:nvPr/>
        </p:nvSpPr>
        <p:spPr>
          <a:xfrm>
            <a:off x="0" y="373033"/>
            <a:ext cx="512874" cy="285335"/>
          </a:xfrm>
          <a:prstGeom prst="homePlate">
            <a:avLst/>
          </a:prstGeom>
          <a:solidFill>
            <a:srgbClr val="E75F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9B567A2-6E3A-4C38-A0E4-4E444D14EC34}"/>
              </a:ext>
            </a:extLst>
          </p:cNvPr>
          <p:cNvSpPr/>
          <p:nvPr/>
        </p:nvSpPr>
        <p:spPr>
          <a:xfrm>
            <a:off x="625790" y="253170"/>
            <a:ext cx="3260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思源黑体" panose="020B0500000000000000" pitchFamily="34" charset="-122"/>
              </a:rPr>
              <a:t>112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思源黑体" panose="020B0500000000000000" pitchFamily="34" charset="-122"/>
              </a:rPr>
              <a:t>學年度補助公立國民中小學引進部分工時外籍英語教學助理計畫</a:t>
            </a:r>
          </a:p>
        </p:txBody>
      </p:sp>
      <p:sp>
        <p:nvSpPr>
          <p:cNvPr id="16" name="文本框 11">
            <a:extLst>
              <a:ext uri="{FF2B5EF4-FFF2-40B4-BE49-F238E27FC236}">
                <a16:creationId xmlns:a16="http://schemas.microsoft.com/office/drawing/2014/main" id="{276266C0-EC92-4681-B031-7CC722F4902D}"/>
              </a:ext>
            </a:extLst>
          </p:cNvPr>
          <p:cNvSpPr txBox="1"/>
          <p:nvPr/>
        </p:nvSpPr>
        <p:spPr>
          <a:xfrm>
            <a:off x="891248" y="2551024"/>
            <a:ext cx="6574954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zh-TW" altLang="en-US" sz="6600" b="1" dirty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教育局長官致詞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Picture 2" descr="未提供相片說明。">
            <a:extLst>
              <a:ext uri="{FF2B5EF4-FFF2-40B4-BE49-F238E27FC236}">
                <a16:creationId xmlns:a16="http://schemas.microsoft.com/office/drawing/2014/main" id="{C359D54C-4568-4ADE-9984-93EC5993C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F1F5"/>
              </a:clrFrom>
              <a:clrTo>
                <a:srgbClr val="EEF1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934" y="0"/>
            <a:ext cx="4632065" cy="260604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295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-1"/>
            <a:ext cx="6853083" cy="685308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Pentagon 155">
            <a:extLst>
              <a:ext uri="{FF2B5EF4-FFF2-40B4-BE49-F238E27FC236}">
                <a16:creationId xmlns:a16="http://schemas.microsoft.com/office/drawing/2014/main" id="{013C0D9F-6AD2-4230-8A0A-AF03AF6DB118}"/>
              </a:ext>
            </a:extLst>
          </p:cNvPr>
          <p:cNvSpPr/>
          <p:nvPr/>
        </p:nvSpPr>
        <p:spPr>
          <a:xfrm>
            <a:off x="0" y="373033"/>
            <a:ext cx="512874" cy="285335"/>
          </a:xfrm>
          <a:prstGeom prst="homePlate">
            <a:avLst/>
          </a:prstGeom>
          <a:solidFill>
            <a:srgbClr val="E75F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9B567A2-6E3A-4C38-A0E4-4E444D14EC34}"/>
              </a:ext>
            </a:extLst>
          </p:cNvPr>
          <p:cNvSpPr/>
          <p:nvPr/>
        </p:nvSpPr>
        <p:spPr>
          <a:xfrm>
            <a:off x="625790" y="253170"/>
            <a:ext cx="3260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思源黑体" panose="020B0500000000000000" pitchFamily="34" charset="-122"/>
              </a:rPr>
              <a:t>112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思源黑体" panose="020B0500000000000000" pitchFamily="34" charset="-122"/>
              </a:rPr>
              <a:t>學年度補助公立國民中小學引進部分工時外籍英語教學助理計畫</a:t>
            </a:r>
          </a:p>
        </p:txBody>
      </p:sp>
      <p:sp>
        <p:nvSpPr>
          <p:cNvPr id="16" name="文本框 11">
            <a:extLst>
              <a:ext uri="{FF2B5EF4-FFF2-40B4-BE49-F238E27FC236}">
                <a16:creationId xmlns:a16="http://schemas.microsoft.com/office/drawing/2014/main" id="{276266C0-EC92-4681-B031-7CC722F4902D}"/>
              </a:ext>
            </a:extLst>
          </p:cNvPr>
          <p:cNvSpPr txBox="1"/>
          <p:nvPr/>
        </p:nvSpPr>
        <p:spPr>
          <a:xfrm>
            <a:off x="891248" y="2551024"/>
            <a:ext cx="6574954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經費編列原則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Picture 2" descr="未提供相片說明。">
            <a:extLst>
              <a:ext uri="{FF2B5EF4-FFF2-40B4-BE49-F238E27FC236}">
                <a16:creationId xmlns:a16="http://schemas.microsoft.com/office/drawing/2014/main" id="{C359D54C-4568-4ADE-9984-93EC5993C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F1F5"/>
              </a:clrFrom>
              <a:clrTo>
                <a:srgbClr val="EEF1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934" y="0"/>
            <a:ext cx="4632065" cy="260604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417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49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49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7" name="Google Shape;51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75" y="-3"/>
            <a:ext cx="12154724" cy="6830835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9"/>
          <p:cNvSpPr/>
          <p:nvPr/>
        </p:nvSpPr>
        <p:spPr>
          <a:xfrm>
            <a:off x="989675" y="2797750"/>
            <a:ext cx="10486800" cy="6744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50"/>
          <p:cNvSpPr txBox="1">
            <a:spLocks noGrp="1"/>
          </p:cNvSpPr>
          <p:nvPr>
            <p:ph type="title"/>
          </p:nvPr>
        </p:nvSpPr>
        <p:spPr>
          <a:xfrm>
            <a:off x="1418589" y="271653"/>
            <a:ext cx="14460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50"/>
          <p:cNvSpPr txBox="1">
            <a:spLocks noGrp="1"/>
          </p:cNvSpPr>
          <p:nvPr>
            <p:ph type="body" idx="1"/>
          </p:nvPr>
        </p:nvSpPr>
        <p:spPr>
          <a:xfrm>
            <a:off x="1069644" y="1430781"/>
            <a:ext cx="9008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6" name="Google Shape;52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12078825" cy="6822151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50"/>
          <p:cNvSpPr/>
          <p:nvPr/>
        </p:nvSpPr>
        <p:spPr>
          <a:xfrm>
            <a:off x="1307850" y="2589900"/>
            <a:ext cx="9837600" cy="3618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07AF01-6D97-4078-BFF1-019981A17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6DB324D-1808-44FB-85C5-1F02EB2B3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C1388EF-6AD1-4CA0-8F45-E2DC4A20A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94" y="515462"/>
            <a:ext cx="11826212" cy="582707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DB0D84B9-6BBF-464F-B677-59787F9430DD}"/>
              </a:ext>
            </a:extLst>
          </p:cNvPr>
          <p:cNvSpPr/>
          <p:nvPr/>
        </p:nvSpPr>
        <p:spPr>
          <a:xfrm>
            <a:off x="1057013" y="4202884"/>
            <a:ext cx="897622" cy="23489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26,400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DF96019-44F9-4F57-A417-1D13E0B1A5C8}"/>
              </a:ext>
            </a:extLst>
          </p:cNvPr>
          <p:cNvSpPr/>
          <p:nvPr/>
        </p:nvSpPr>
        <p:spPr>
          <a:xfrm>
            <a:off x="1310081" y="5705912"/>
            <a:ext cx="897622" cy="23489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26,400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043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-1"/>
            <a:ext cx="6853083" cy="685308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Pentagon 155">
            <a:extLst>
              <a:ext uri="{FF2B5EF4-FFF2-40B4-BE49-F238E27FC236}">
                <a16:creationId xmlns:a16="http://schemas.microsoft.com/office/drawing/2014/main" id="{013C0D9F-6AD2-4230-8A0A-AF03AF6DB118}"/>
              </a:ext>
            </a:extLst>
          </p:cNvPr>
          <p:cNvSpPr/>
          <p:nvPr/>
        </p:nvSpPr>
        <p:spPr>
          <a:xfrm>
            <a:off x="0" y="373033"/>
            <a:ext cx="512874" cy="285335"/>
          </a:xfrm>
          <a:prstGeom prst="homePlate">
            <a:avLst/>
          </a:prstGeom>
          <a:solidFill>
            <a:srgbClr val="E75F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9B567A2-6E3A-4C38-A0E4-4E444D14EC34}"/>
              </a:ext>
            </a:extLst>
          </p:cNvPr>
          <p:cNvSpPr/>
          <p:nvPr/>
        </p:nvSpPr>
        <p:spPr>
          <a:xfrm>
            <a:off x="625790" y="253170"/>
            <a:ext cx="3260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思源黑体" panose="020B0500000000000000" pitchFamily="34" charset="-122"/>
              </a:rPr>
              <a:t>112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思源黑体" panose="020B0500000000000000" pitchFamily="34" charset="-122"/>
              </a:rPr>
              <a:t>學年度補助公立國民中小學引進部分工時外籍英語教學助理計畫</a:t>
            </a:r>
          </a:p>
        </p:txBody>
      </p:sp>
      <p:sp>
        <p:nvSpPr>
          <p:cNvPr id="16" name="文本框 11">
            <a:extLst>
              <a:ext uri="{FF2B5EF4-FFF2-40B4-BE49-F238E27FC236}">
                <a16:creationId xmlns:a16="http://schemas.microsoft.com/office/drawing/2014/main" id="{276266C0-EC92-4681-B031-7CC722F4902D}"/>
              </a:ext>
            </a:extLst>
          </p:cNvPr>
          <p:cNvSpPr txBox="1"/>
          <p:nvPr/>
        </p:nvSpPr>
        <p:spPr>
          <a:xfrm>
            <a:off x="891248" y="2551024"/>
            <a:ext cx="598974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zh-TW" altLang="en-US" sz="6600" b="1" dirty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注意事項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Picture 2" descr="未提供相片說明。">
            <a:extLst>
              <a:ext uri="{FF2B5EF4-FFF2-40B4-BE49-F238E27FC236}">
                <a16:creationId xmlns:a16="http://schemas.microsoft.com/office/drawing/2014/main" id="{C359D54C-4568-4ADE-9984-93EC5993C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F1F5"/>
              </a:clrFrom>
              <a:clrTo>
                <a:srgbClr val="EEF1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934" y="0"/>
            <a:ext cx="4632065" cy="260604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313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F0C507D-0EE0-4D81-9DBD-1F39923BF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06" y="260059"/>
            <a:ext cx="11472850" cy="622463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CD9D6D-2ADA-4E7F-8C4A-09E5F9D46E95}"/>
              </a:ext>
            </a:extLst>
          </p:cNvPr>
          <p:cNvSpPr/>
          <p:nvPr/>
        </p:nvSpPr>
        <p:spPr>
          <a:xfrm>
            <a:off x="2827090" y="3070370"/>
            <a:ext cx="1812022" cy="6040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$39,600(</a:t>
            </a:r>
            <a:r>
              <a:rPr lang="zh-TW" altLang="en-US" b="1" dirty="0">
                <a:solidFill>
                  <a:schemeClr val="tx1"/>
                </a:solidFill>
              </a:rPr>
              <a:t>含以下</a:t>
            </a:r>
            <a:r>
              <a:rPr lang="en-US" altLang="zh-TW" b="1" dirty="0">
                <a:solidFill>
                  <a:schemeClr val="tx1"/>
                </a:solidFill>
              </a:rPr>
              <a:t>)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79E139A-2579-41CE-A49D-7B30314AE76F}"/>
              </a:ext>
            </a:extLst>
          </p:cNvPr>
          <p:cNvSpPr/>
          <p:nvPr/>
        </p:nvSpPr>
        <p:spPr>
          <a:xfrm>
            <a:off x="4741178" y="3070370"/>
            <a:ext cx="1812022" cy="6040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$39,600</a:t>
            </a:r>
            <a:r>
              <a:rPr lang="zh-TW" altLang="en-US" b="1" dirty="0">
                <a:solidFill>
                  <a:schemeClr val="tx1"/>
                </a:solidFill>
              </a:rPr>
              <a:t>以上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8C7E4E0-C1A1-4786-B6B6-804C8204BE78}"/>
              </a:ext>
            </a:extLst>
          </p:cNvPr>
          <p:cNvSpPr/>
          <p:nvPr/>
        </p:nvSpPr>
        <p:spPr>
          <a:xfrm>
            <a:off x="900418" y="5294851"/>
            <a:ext cx="5652782" cy="6040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$26,400(112</a:t>
            </a:r>
            <a:r>
              <a:rPr lang="zh-TW" altLang="en-US" b="1" dirty="0">
                <a:solidFill>
                  <a:schemeClr val="tx1"/>
                </a:solidFill>
              </a:rPr>
              <a:t>年基本薪資</a:t>
            </a:r>
            <a:r>
              <a:rPr lang="en-US" altLang="zh-TW" b="1" dirty="0">
                <a:solidFill>
                  <a:schemeClr val="tx1"/>
                </a:solidFill>
              </a:rPr>
              <a:t>)</a:t>
            </a:r>
            <a:r>
              <a:rPr lang="zh-TW" altLang="en-US" b="1" dirty="0">
                <a:solidFill>
                  <a:schemeClr val="tx1"/>
                </a:solidFill>
              </a:rPr>
              <a:t>*</a:t>
            </a:r>
            <a:r>
              <a:rPr lang="en-US" altLang="zh-TW" b="1" dirty="0">
                <a:solidFill>
                  <a:schemeClr val="tx1"/>
                </a:solidFill>
              </a:rPr>
              <a:t>1.5=</a:t>
            </a:r>
            <a:r>
              <a:rPr lang="zh-TW" altLang="en-US" b="1" dirty="0">
                <a:solidFill>
                  <a:schemeClr val="tx1"/>
                </a:solidFill>
              </a:rPr>
              <a:t> </a:t>
            </a:r>
            <a:r>
              <a:rPr lang="en-US" altLang="zh-TW" b="1" dirty="0">
                <a:solidFill>
                  <a:schemeClr val="tx1"/>
                </a:solidFill>
              </a:rPr>
              <a:t>$39,600</a:t>
            </a:r>
            <a:endParaRPr lang="zh-TW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49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9" name="Arrow: Pentagon 155">
            <a:extLst>
              <a:ext uri="{FF2B5EF4-FFF2-40B4-BE49-F238E27FC236}">
                <a16:creationId xmlns:a16="http://schemas.microsoft.com/office/drawing/2014/main" id="{AA66A95D-B9D5-49CF-B6D7-EE46469B8078}"/>
              </a:ext>
            </a:extLst>
          </p:cNvPr>
          <p:cNvSpPr/>
          <p:nvPr/>
        </p:nvSpPr>
        <p:spPr>
          <a:xfrm>
            <a:off x="0" y="373033"/>
            <a:ext cx="512874" cy="285335"/>
          </a:xfrm>
          <a:prstGeom prst="homePlate">
            <a:avLst/>
          </a:prstGeom>
          <a:solidFill>
            <a:srgbClr val="E75F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2093E5DB-2A6A-475E-BDAE-0B97D456A9B0}"/>
              </a:ext>
            </a:extLst>
          </p:cNvPr>
          <p:cNvSpPr txBox="1"/>
          <p:nvPr/>
        </p:nvSpPr>
        <p:spPr>
          <a:xfrm>
            <a:off x="544814" y="222192"/>
            <a:ext cx="4429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注意事項</a:t>
            </a:r>
            <a:r>
              <a:rPr lang="en-US" altLang="zh-TW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(4/4)</a:t>
            </a:r>
            <a:endParaRPr lang="zh-TW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Freeform 178">
            <a:extLst>
              <a:ext uri="{FF2B5EF4-FFF2-40B4-BE49-F238E27FC236}">
                <a16:creationId xmlns:a16="http://schemas.microsoft.com/office/drawing/2014/main" id="{4EBAAF15-C91A-4B45-AC9A-F827B5208FE2}"/>
              </a:ext>
            </a:extLst>
          </p:cNvPr>
          <p:cNvSpPr>
            <a:spLocks noEditPoints="1"/>
          </p:cNvSpPr>
          <p:nvPr/>
        </p:nvSpPr>
        <p:spPr bwMode="auto">
          <a:xfrm>
            <a:off x="710866" y="971519"/>
            <a:ext cx="428949" cy="421070"/>
          </a:xfrm>
          <a:custGeom>
            <a:avLst/>
            <a:gdLst>
              <a:gd name="T0" fmla="*/ 266 w 4189"/>
              <a:gd name="T1" fmla="*/ 3665 h 4150"/>
              <a:gd name="T2" fmla="*/ 296 w 4189"/>
              <a:gd name="T3" fmla="*/ 3804 h 4150"/>
              <a:gd name="T4" fmla="*/ 456 w 4189"/>
              <a:gd name="T5" fmla="*/ 3890 h 4150"/>
              <a:gd name="T6" fmla="*/ 545 w 4189"/>
              <a:gd name="T7" fmla="*/ 3874 h 4150"/>
              <a:gd name="T8" fmla="*/ 992 w 4189"/>
              <a:gd name="T9" fmla="*/ 3519 h 4150"/>
              <a:gd name="T10" fmla="*/ 800 w 4189"/>
              <a:gd name="T11" fmla="*/ 3264 h 4150"/>
              <a:gd name="T12" fmla="*/ 526 w 4189"/>
              <a:gd name="T13" fmla="*/ 3137 h 4150"/>
              <a:gd name="T14" fmla="*/ 866 w 4189"/>
              <a:gd name="T15" fmla="*/ 2341 h 4150"/>
              <a:gd name="T16" fmla="*/ 610 w 4189"/>
              <a:gd name="T17" fmla="*/ 2467 h 4150"/>
              <a:gd name="T18" fmla="*/ 582 w 4189"/>
              <a:gd name="T19" fmla="*/ 3013 h 4150"/>
              <a:gd name="T20" fmla="*/ 890 w 4189"/>
              <a:gd name="T21" fmla="*/ 3169 h 4150"/>
              <a:gd name="T22" fmla="*/ 1106 w 4189"/>
              <a:gd name="T23" fmla="*/ 3453 h 4150"/>
              <a:gd name="T24" fmla="*/ 1645 w 4189"/>
              <a:gd name="T25" fmla="*/ 3588 h 4150"/>
              <a:gd name="T26" fmla="*/ 1793 w 4189"/>
              <a:gd name="T27" fmla="*/ 3406 h 4150"/>
              <a:gd name="T28" fmla="*/ 1833 w 4189"/>
              <a:gd name="T29" fmla="*/ 3090 h 4150"/>
              <a:gd name="T30" fmla="*/ 1719 w 4189"/>
              <a:gd name="T31" fmla="*/ 2764 h 4150"/>
              <a:gd name="T32" fmla="*/ 1461 w 4189"/>
              <a:gd name="T33" fmla="*/ 2487 h 4150"/>
              <a:gd name="T34" fmla="*/ 1132 w 4189"/>
              <a:gd name="T35" fmla="*/ 2344 h 4150"/>
              <a:gd name="T36" fmla="*/ 2036 w 4189"/>
              <a:gd name="T37" fmla="*/ 2828 h 4150"/>
              <a:gd name="T38" fmla="*/ 2098 w 4189"/>
              <a:gd name="T39" fmla="*/ 3182 h 4150"/>
              <a:gd name="T40" fmla="*/ 3153 w 4189"/>
              <a:gd name="T41" fmla="*/ 2121 h 4150"/>
              <a:gd name="T42" fmla="*/ 3271 w 4189"/>
              <a:gd name="T43" fmla="*/ 1840 h 4150"/>
              <a:gd name="T44" fmla="*/ 3240 w 4189"/>
              <a:gd name="T45" fmla="*/ 1519 h 4150"/>
              <a:gd name="T46" fmla="*/ 1663 w 4189"/>
              <a:gd name="T47" fmla="*/ 2314 h 4150"/>
              <a:gd name="T48" fmla="*/ 1898 w 4189"/>
              <a:gd name="T49" fmla="*/ 2568 h 4150"/>
              <a:gd name="T50" fmla="*/ 3069 w 4189"/>
              <a:gd name="T51" fmla="*/ 1214 h 4150"/>
              <a:gd name="T52" fmla="*/ 2802 w 4189"/>
              <a:gd name="T53" fmla="*/ 1001 h 4150"/>
              <a:gd name="T54" fmla="*/ 2220 w 4189"/>
              <a:gd name="T55" fmla="*/ 935 h 4150"/>
              <a:gd name="T56" fmla="*/ 997 w 4189"/>
              <a:gd name="T57" fmla="*/ 2070 h 4150"/>
              <a:gd name="T58" fmla="*/ 2607 w 4189"/>
              <a:gd name="T59" fmla="*/ 926 h 4150"/>
              <a:gd name="T60" fmla="*/ 3008 w 4189"/>
              <a:gd name="T61" fmla="*/ 263 h 4150"/>
              <a:gd name="T62" fmla="*/ 2733 w 4189"/>
              <a:gd name="T63" fmla="*/ 354 h 4150"/>
              <a:gd name="T64" fmla="*/ 2595 w 4189"/>
              <a:gd name="T65" fmla="*/ 658 h 4150"/>
              <a:gd name="T66" fmla="*/ 2995 w 4189"/>
              <a:gd name="T67" fmla="*/ 810 h 4150"/>
              <a:gd name="T68" fmla="*/ 3320 w 4189"/>
              <a:gd name="T69" fmla="*/ 1110 h 4150"/>
              <a:gd name="T70" fmla="*/ 3506 w 4189"/>
              <a:gd name="T71" fmla="*/ 1493 h 4150"/>
              <a:gd name="T72" fmla="*/ 3536 w 4189"/>
              <a:gd name="T73" fmla="*/ 1747 h 4150"/>
              <a:gd name="T74" fmla="*/ 3891 w 4189"/>
              <a:gd name="T75" fmla="*/ 1316 h 4150"/>
              <a:gd name="T76" fmla="*/ 3918 w 4189"/>
              <a:gd name="T77" fmla="*/ 985 h 4150"/>
              <a:gd name="T78" fmla="*/ 3769 w 4189"/>
              <a:gd name="T79" fmla="*/ 641 h 4150"/>
              <a:gd name="T80" fmla="*/ 3482 w 4189"/>
              <a:gd name="T81" fmla="*/ 378 h 4150"/>
              <a:gd name="T82" fmla="*/ 3140 w 4189"/>
              <a:gd name="T83" fmla="*/ 263 h 4150"/>
              <a:gd name="T84" fmla="*/ 3320 w 4189"/>
              <a:gd name="T85" fmla="*/ 32 h 4150"/>
              <a:gd name="T86" fmla="*/ 3711 w 4189"/>
              <a:gd name="T87" fmla="*/ 218 h 4150"/>
              <a:gd name="T88" fmla="*/ 4010 w 4189"/>
              <a:gd name="T89" fmla="*/ 531 h 4150"/>
              <a:gd name="T90" fmla="*/ 4165 w 4189"/>
              <a:gd name="T91" fmla="*/ 893 h 4150"/>
              <a:gd name="T92" fmla="*/ 4176 w 4189"/>
              <a:gd name="T93" fmla="*/ 1260 h 4150"/>
              <a:gd name="T94" fmla="*/ 4038 w 4189"/>
              <a:gd name="T95" fmla="*/ 1594 h 4150"/>
              <a:gd name="T96" fmla="*/ 1862 w 4189"/>
              <a:gd name="T97" fmla="*/ 3771 h 4150"/>
              <a:gd name="T98" fmla="*/ 606 w 4189"/>
              <a:gd name="T99" fmla="*/ 4126 h 4150"/>
              <a:gd name="T100" fmla="*/ 519 w 4189"/>
              <a:gd name="T101" fmla="*/ 4144 h 4150"/>
              <a:gd name="T102" fmla="*/ 337 w 4189"/>
              <a:gd name="T103" fmla="*/ 4134 h 4150"/>
              <a:gd name="T104" fmla="*/ 95 w 4189"/>
              <a:gd name="T105" fmla="*/ 3974 h 4150"/>
              <a:gd name="T106" fmla="*/ 0 w 4189"/>
              <a:gd name="T107" fmla="*/ 3697 h 4150"/>
              <a:gd name="T108" fmla="*/ 13 w 4189"/>
              <a:gd name="T109" fmla="*/ 3594 h 4150"/>
              <a:gd name="T110" fmla="*/ 345 w 4189"/>
              <a:gd name="T111" fmla="*/ 2410 h 4150"/>
              <a:gd name="T112" fmla="*/ 1813 w 4189"/>
              <a:gd name="T113" fmla="*/ 887 h 4150"/>
              <a:gd name="T114" fmla="*/ 1819 w 4189"/>
              <a:gd name="T115" fmla="*/ 881 h 4150"/>
              <a:gd name="T116" fmla="*/ 2635 w 4189"/>
              <a:gd name="T117" fmla="*/ 110 h 4150"/>
              <a:gd name="T118" fmla="*/ 2992 w 4189"/>
              <a:gd name="T119" fmla="*/ 3 h 4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89" h="4150">
                <a:moveTo>
                  <a:pt x="412" y="3129"/>
                </a:moveTo>
                <a:lnTo>
                  <a:pt x="274" y="3624"/>
                </a:lnTo>
                <a:lnTo>
                  <a:pt x="273" y="3634"/>
                </a:lnTo>
                <a:lnTo>
                  <a:pt x="269" y="3649"/>
                </a:lnTo>
                <a:lnTo>
                  <a:pt x="266" y="3665"/>
                </a:lnTo>
                <a:lnTo>
                  <a:pt x="263" y="3682"/>
                </a:lnTo>
                <a:lnTo>
                  <a:pt x="262" y="3697"/>
                </a:lnTo>
                <a:lnTo>
                  <a:pt x="266" y="3735"/>
                </a:lnTo>
                <a:lnTo>
                  <a:pt x="277" y="3771"/>
                </a:lnTo>
                <a:lnTo>
                  <a:pt x="296" y="3804"/>
                </a:lnTo>
                <a:lnTo>
                  <a:pt x="318" y="3833"/>
                </a:lnTo>
                <a:lnTo>
                  <a:pt x="348" y="3857"/>
                </a:lnTo>
                <a:lnTo>
                  <a:pt x="381" y="3874"/>
                </a:lnTo>
                <a:lnTo>
                  <a:pt x="417" y="3886"/>
                </a:lnTo>
                <a:lnTo>
                  <a:pt x="456" y="3890"/>
                </a:lnTo>
                <a:lnTo>
                  <a:pt x="476" y="3889"/>
                </a:lnTo>
                <a:lnTo>
                  <a:pt x="496" y="3885"/>
                </a:lnTo>
                <a:lnTo>
                  <a:pt x="517" y="3881"/>
                </a:lnTo>
                <a:lnTo>
                  <a:pt x="534" y="3877"/>
                </a:lnTo>
                <a:lnTo>
                  <a:pt x="545" y="3874"/>
                </a:lnTo>
                <a:lnTo>
                  <a:pt x="1033" y="3747"/>
                </a:lnTo>
                <a:lnTo>
                  <a:pt x="1032" y="3691"/>
                </a:lnTo>
                <a:lnTo>
                  <a:pt x="1025" y="3633"/>
                </a:lnTo>
                <a:lnTo>
                  <a:pt x="1012" y="3576"/>
                </a:lnTo>
                <a:lnTo>
                  <a:pt x="992" y="3519"/>
                </a:lnTo>
                <a:lnTo>
                  <a:pt x="966" y="3463"/>
                </a:lnTo>
                <a:lnTo>
                  <a:pt x="934" y="3409"/>
                </a:lnTo>
                <a:lnTo>
                  <a:pt x="895" y="3357"/>
                </a:lnTo>
                <a:lnTo>
                  <a:pt x="850" y="3308"/>
                </a:lnTo>
                <a:lnTo>
                  <a:pt x="800" y="3264"/>
                </a:lnTo>
                <a:lnTo>
                  <a:pt x="750" y="3226"/>
                </a:lnTo>
                <a:lnTo>
                  <a:pt x="696" y="3195"/>
                </a:lnTo>
                <a:lnTo>
                  <a:pt x="640" y="3170"/>
                </a:lnTo>
                <a:lnTo>
                  <a:pt x="583" y="3150"/>
                </a:lnTo>
                <a:lnTo>
                  <a:pt x="526" y="3137"/>
                </a:lnTo>
                <a:lnTo>
                  <a:pt x="470" y="3130"/>
                </a:lnTo>
                <a:lnTo>
                  <a:pt x="412" y="3129"/>
                </a:lnTo>
                <a:close/>
                <a:moveTo>
                  <a:pt x="997" y="2330"/>
                </a:moveTo>
                <a:lnTo>
                  <a:pt x="932" y="2333"/>
                </a:lnTo>
                <a:lnTo>
                  <a:pt x="866" y="2341"/>
                </a:lnTo>
                <a:lnTo>
                  <a:pt x="804" y="2356"/>
                </a:lnTo>
                <a:lnTo>
                  <a:pt x="743" y="2377"/>
                </a:lnTo>
                <a:lnTo>
                  <a:pt x="685" y="2405"/>
                </a:lnTo>
                <a:lnTo>
                  <a:pt x="632" y="2439"/>
                </a:lnTo>
                <a:lnTo>
                  <a:pt x="610" y="2467"/>
                </a:lnTo>
                <a:lnTo>
                  <a:pt x="593" y="2498"/>
                </a:lnTo>
                <a:lnTo>
                  <a:pt x="581" y="2528"/>
                </a:lnTo>
                <a:lnTo>
                  <a:pt x="450" y="2996"/>
                </a:lnTo>
                <a:lnTo>
                  <a:pt x="517" y="3002"/>
                </a:lnTo>
                <a:lnTo>
                  <a:pt x="582" y="3013"/>
                </a:lnTo>
                <a:lnTo>
                  <a:pt x="648" y="3033"/>
                </a:lnTo>
                <a:lnTo>
                  <a:pt x="712" y="3057"/>
                </a:lnTo>
                <a:lnTo>
                  <a:pt x="774" y="3089"/>
                </a:lnTo>
                <a:lnTo>
                  <a:pt x="834" y="3125"/>
                </a:lnTo>
                <a:lnTo>
                  <a:pt x="890" y="3169"/>
                </a:lnTo>
                <a:lnTo>
                  <a:pt x="942" y="3216"/>
                </a:lnTo>
                <a:lnTo>
                  <a:pt x="993" y="3271"/>
                </a:lnTo>
                <a:lnTo>
                  <a:pt x="1037" y="3329"/>
                </a:lnTo>
                <a:lnTo>
                  <a:pt x="1075" y="3390"/>
                </a:lnTo>
                <a:lnTo>
                  <a:pt x="1106" y="3453"/>
                </a:lnTo>
                <a:lnTo>
                  <a:pt x="1128" y="3518"/>
                </a:lnTo>
                <a:lnTo>
                  <a:pt x="1146" y="3583"/>
                </a:lnTo>
                <a:lnTo>
                  <a:pt x="1157" y="3649"/>
                </a:lnTo>
                <a:lnTo>
                  <a:pt x="1162" y="3714"/>
                </a:lnTo>
                <a:lnTo>
                  <a:pt x="1645" y="3588"/>
                </a:lnTo>
                <a:lnTo>
                  <a:pt x="1669" y="3579"/>
                </a:lnTo>
                <a:lnTo>
                  <a:pt x="1692" y="3568"/>
                </a:lnTo>
                <a:lnTo>
                  <a:pt x="1732" y="3518"/>
                </a:lnTo>
                <a:lnTo>
                  <a:pt x="1766" y="3463"/>
                </a:lnTo>
                <a:lnTo>
                  <a:pt x="1793" y="3406"/>
                </a:lnTo>
                <a:lnTo>
                  <a:pt x="1813" y="3348"/>
                </a:lnTo>
                <a:lnTo>
                  <a:pt x="1827" y="3285"/>
                </a:lnTo>
                <a:lnTo>
                  <a:pt x="1835" y="3222"/>
                </a:lnTo>
                <a:lnTo>
                  <a:pt x="1837" y="3157"/>
                </a:lnTo>
                <a:lnTo>
                  <a:pt x="1833" y="3090"/>
                </a:lnTo>
                <a:lnTo>
                  <a:pt x="1822" y="3024"/>
                </a:lnTo>
                <a:lnTo>
                  <a:pt x="1805" y="2958"/>
                </a:lnTo>
                <a:lnTo>
                  <a:pt x="1782" y="2891"/>
                </a:lnTo>
                <a:lnTo>
                  <a:pt x="1754" y="2828"/>
                </a:lnTo>
                <a:lnTo>
                  <a:pt x="1719" y="2764"/>
                </a:lnTo>
                <a:lnTo>
                  <a:pt x="1677" y="2702"/>
                </a:lnTo>
                <a:lnTo>
                  <a:pt x="1631" y="2642"/>
                </a:lnTo>
                <a:lnTo>
                  <a:pt x="1578" y="2586"/>
                </a:lnTo>
                <a:lnTo>
                  <a:pt x="1521" y="2533"/>
                </a:lnTo>
                <a:lnTo>
                  <a:pt x="1461" y="2487"/>
                </a:lnTo>
                <a:lnTo>
                  <a:pt x="1398" y="2446"/>
                </a:lnTo>
                <a:lnTo>
                  <a:pt x="1332" y="2411"/>
                </a:lnTo>
                <a:lnTo>
                  <a:pt x="1266" y="2383"/>
                </a:lnTo>
                <a:lnTo>
                  <a:pt x="1199" y="2361"/>
                </a:lnTo>
                <a:lnTo>
                  <a:pt x="1132" y="2344"/>
                </a:lnTo>
                <a:lnTo>
                  <a:pt x="1064" y="2334"/>
                </a:lnTo>
                <a:lnTo>
                  <a:pt x="997" y="2330"/>
                </a:lnTo>
                <a:close/>
                <a:moveTo>
                  <a:pt x="3240" y="1519"/>
                </a:moveTo>
                <a:lnTo>
                  <a:pt x="2001" y="2746"/>
                </a:lnTo>
                <a:lnTo>
                  <a:pt x="2036" y="2828"/>
                </a:lnTo>
                <a:lnTo>
                  <a:pt x="2064" y="2913"/>
                </a:lnTo>
                <a:lnTo>
                  <a:pt x="2084" y="2999"/>
                </a:lnTo>
                <a:lnTo>
                  <a:pt x="2097" y="3085"/>
                </a:lnTo>
                <a:lnTo>
                  <a:pt x="2098" y="3134"/>
                </a:lnTo>
                <a:lnTo>
                  <a:pt x="2098" y="3182"/>
                </a:lnTo>
                <a:lnTo>
                  <a:pt x="3110" y="2173"/>
                </a:lnTo>
                <a:lnTo>
                  <a:pt x="3107" y="2171"/>
                </a:lnTo>
                <a:lnTo>
                  <a:pt x="3109" y="2170"/>
                </a:lnTo>
                <a:lnTo>
                  <a:pt x="3111" y="2169"/>
                </a:lnTo>
                <a:lnTo>
                  <a:pt x="3153" y="2121"/>
                </a:lnTo>
                <a:lnTo>
                  <a:pt x="3189" y="2070"/>
                </a:lnTo>
                <a:lnTo>
                  <a:pt x="3219" y="2017"/>
                </a:lnTo>
                <a:lnTo>
                  <a:pt x="3243" y="1960"/>
                </a:lnTo>
                <a:lnTo>
                  <a:pt x="3260" y="1901"/>
                </a:lnTo>
                <a:lnTo>
                  <a:pt x="3271" y="1840"/>
                </a:lnTo>
                <a:lnTo>
                  <a:pt x="3276" y="1777"/>
                </a:lnTo>
                <a:lnTo>
                  <a:pt x="3276" y="1714"/>
                </a:lnTo>
                <a:lnTo>
                  <a:pt x="3269" y="1649"/>
                </a:lnTo>
                <a:lnTo>
                  <a:pt x="3257" y="1584"/>
                </a:lnTo>
                <a:lnTo>
                  <a:pt x="3240" y="1519"/>
                </a:lnTo>
                <a:close/>
                <a:moveTo>
                  <a:pt x="2743" y="974"/>
                </a:moveTo>
                <a:lnTo>
                  <a:pt x="1495" y="2210"/>
                </a:lnTo>
                <a:lnTo>
                  <a:pt x="1553" y="2242"/>
                </a:lnTo>
                <a:lnTo>
                  <a:pt x="1608" y="2277"/>
                </a:lnTo>
                <a:lnTo>
                  <a:pt x="1663" y="2314"/>
                </a:lnTo>
                <a:lnTo>
                  <a:pt x="1714" y="2357"/>
                </a:lnTo>
                <a:lnTo>
                  <a:pt x="1763" y="2402"/>
                </a:lnTo>
                <a:lnTo>
                  <a:pt x="1813" y="2455"/>
                </a:lnTo>
                <a:lnTo>
                  <a:pt x="1857" y="2511"/>
                </a:lnTo>
                <a:lnTo>
                  <a:pt x="1898" y="2568"/>
                </a:lnTo>
                <a:lnTo>
                  <a:pt x="1937" y="2626"/>
                </a:lnTo>
                <a:lnTo>
                  <a:pt x="3186" y="1389"/>
                </a:lnTo>
                <a:lnTo>
                  <a:pt x="3152" y="1329"/>
                </a:lnTo>
                <a:lnTo>
                  <a:pt x="3113" y="1269"/>
                </a:lnTo>
                <a:lnTo>
                  <a:pt x="3069" y="1214"/>
                </a:lnTo>
                <a:lnTo>
                  <a:pt x="3019" y="1159"/>
                </a:lnTo>
                <a:lnTo>
                  <a:pt x="2967" y="1113"/>
                </a:lnTo>
                <a:lnTo>
                  <a:pt x="2915" y="1070"/>
                </a:lnTo>
                <a:lnTo>
                  <a:pt x="2858" y="1033"/>
                </a:lnTo>
                <a:lnTo>
                  <a:pt x="2802" y="1001"/>
                </a:lnTo>
                <a:lnTo>
                  <a:pt x="2743" y="974"/>
                </a:lnTo>
                <a:close/>
                <a:moveTo>
                  <a:pt x="2409" y="903"/>
                </a:moveTo>
                <a:lnTo>
                  <a:pt x="2344" y="907"/>
                </a:lnTo>
                <a:lnTo>
                  <a:pt x="2281" y="918"/>
                </a:lnTo>
                <a:lnTo>
                  <a:pt x="2220" y="935"/>
                </a:lnTo>
                <a:lnTo>
                  <a:pt x="2162" y="958"/>
                </a:lnTo>
                <a:lnTo>
                  <a:pt x="2106" y="987"/>
                </a:lnTo>
                <a:lnTo>
                  <a:pt x="2054" y="1023"/>
                </a:lnTo>
                <a:lnTo>
                  <a:pt x="2005" y="1064"/>
                </a:lnTo>
                <a:lnTo>
                  <a:pt x="997" y="2070"/>
                </a:lnTo>
                <a:lnTo>
                  <a:pt x="1092" y="2076"/>
                </a:lnTo>
                <a:lnTo>
                  <a:pt x="1187" y="2092"/>
                </a:lnTo>
                <a:lnTo>
                  <a:pt x="1281" y="2116"/>
                </a:lnTo>
                <a:lnTo>
                  <a:pt x="1373" y="2147"/>
                </a:lnTo>
                <a:lnTo>
                  <a:pt x="2607" y="926"/>
                </a:lnTo>
                <a:lnTo>
                  <a:pt x="2540" y="913"/>
                </a:lnTo>
                <a:lnTo>
                  <a:pt x="2474" y="905"/>
                </a:lnTo>
                <a:lnTo>
                  <a:pt x="2409" y="903"/>
                </a:lnTo>
                <a:close/>
                <a:moveTo>
                  <a:pt x="3070" y="260"/>
                </a:moveTo>
                <a:lnTo>
                  <a:pt x="3008" y="263"/>
                </a:lnTo>
                <a:lnTo>
                  <a:pt x="2948" y="271"/>
                </a:lnTo>
                <a:lnTo>
                  <a:pt x="2891" y="284"/>
                </a:lnTo>
                <a:lnTo>
                  <a:pt x="2836" y="302"/>
                </a:lnTo>
                <a:lnTo>
                  <a:pt x="2783" y="326"/>
                </a:lnTo>
                <a:lnTo>
                  <a:pt x="2733" y="354"/>
                </a:lnTo>
                <a:lnTo>
                  <a:pt x="2687" y="389"/>
                </a:lnTo>
                <a:lnTo>
                  <a:pt x="2644" y="426"/>
                </a:lnTo>
                <a:lnTo>
                  <a:pt x="2427" y="642"/>
                </a:lnTo>
                <a:lnTo>
                  <a:pt x="2512" y="646"/>
                </a:lnTo>
                <a:lnTo>
                  <a:pt x="2595" y="658"/>
                </a:lnTo>
                <a:lnTo>
                  <a:pt x="2678" y="675"/>
                </a:lnTo>
                <a:lnTo>
                  <a:pt x="2759" y="699"/>
                </a:lnTo>
                <a:lnTo>
                  <a:pt x="2840" y="731"/>
                </a:lnTo>
                <a:lnTo>
                  <a:pt x="2919" y="768"/>
                </a:lnTo>
                <a:lnTo>
                  <a:pt x="2995" y="810"/>
                </a:lnTo>
                <a:lnTo>
                  <a:pt x="3067" y="861"/>
                </a:lnTo>
                <a:lnTo>
                  <a:pt x="3137" y="915"/>
                </a:lnTo>
                <a:lnTo>
                  <a:pt x="3203" y="976"/>
                </a:lnTo>
                <a:lnTo>
                  <a:pt x="3264" y="1041"/>
                </a:lnTo>
                <a:lnTo>
                  <a:pt x="3320" y="1110"/>
                </a:lnTo>
                <a:lnTo>
                  <a:pt x="3370" y="1182"/>
                </a:lnTo>
                <a:lnTo>
                  <a:pt x="3414" y="1256"/>
                </a:lnTo>
                <a:lnTo>
                  <a:pt x="3452" y="1333"/>
                </a:lnTo>
                <a:lnTo>
                  <a:pt x="3482" y="1413"/>
                </a:lnTo>
                <a:lnTo>
                  <a:pt x="3506" y="1493"/>
                </a:lnTo>
                <a:lnTo>
                  <a:pt x="3525" y="1576"/>
                </a:lnTo>
                <a:lnTo>
                  <a:pt x="3536" y="1659"/>
                </a:lnTo>
                <a:lnTo>
                  <a:pt x="3537" y="1688"/>
                </a:lnTo>
                <a:lnTo>
                  <a:pt x="3536" y="1718"/>
                </a:lnTo>
                <a:lnTo>
                  <a:pt x="3536" y="1747"/>
                </a:lnTo>
                <a:lnTo>
                  <a:pt x="3756" y="1527"/>
                </a:lnTo>
                <a:lnTo>
                  <a:pt x="3798" y="1479"/>
                </a:lnTo>
                <a:lnTo>
                  <a:pt x="3836" y="1428"/>
                </a:lnTo>
                <a:lnTo>
                  <a:pt x="3867" y="1373"/>
                </a:lnTo>
                <a:lnTo>
                  <a:pt x="3891" y="1316"/>
                </a:lnTo>
                <a:lnTo>
                  <a:pt x="3910" y="1255"/>
                </a:lnTo>
                <a:lnTo>
                  <a:pt x="3922" y="1191"/>
                </a:lnTo>
                <a:lnTo>
                  <a:pt x="3927" y="1126"/>
                </a:lnTo>
                <a:lnTo>
                  <a:pt x="3926" y="1058"/>
                </a:lnTo>
                <a:lnTo>
                  <a:pt x="3918" y="985"/>
                </a:lnTo>
                <a:lnTo>
                  <a:pt x="3902" y="914"/>
                </a:lnTo>
                <a:lnTo>
                  <a:pt x="3879" y="842"/>
                </a:lnTo>
                <a:lnTo>
                  <a:pt x="3848" y="773"/>
                </a:lnTo>
                <a:lnTo>
                  <a:pt x="3812" y="706"/>
                </a:lnTo>
                <a:lnTo>
                  <a:pt x="3769" y="641"/>
                </a:lnTo>
                <a:lnTo>
                  <a:pt x="3719" y="577"/>
                </a:lnTo>
                <a:lnTo>
                  <a:pt x="3663" y="517"/>
                </a:lnTo>
                <a:lnTo>
                  <a:pt x="3606" y="466"/>
                </a:lnTo>
                <a:lnTo>
                  <a:pt x="3545" y="419"/>
                </a:lnTo>
                <a:lnTo>
                  <a:pt x="3482" y="378"/>
                </a:lnTo>
                <a:lnTo>
                  <a:pt x="3417" y="342"/>
                </a:lnTo>
                <a:lnTo>
                  <a:pt x="3350" y="313"/>
                </a:lnTo>
                <a:lnTo>
                  <a:pt x="3280" y="290"/>
                </a:lnTo>
                <a:lnTo>
                  <a:pt x="3211" y="273"/>
                </a:lnTo>
                <a:lnTo>
                  <a:pt x="3140" y="263"/>
                </a:lnTo>
                <a:lnTo>
                  <a:pt x="3070" y="260"/>
                </a:lnTo>
                <a:close/>
                <a:moveTo>
                  <a:pt x="3070" y="0"/>
                </a:moveTo>
                <a:lnTo>
                  <a:pt x="3154" y="4"/>
                </a:lnTo>
                <a:lnTo>
                  <a:pt x="3237" y="15"/>
                </a:lnTo>
                <a:lnTo>
                  <a:pt x="3320" y="32"/>
                </a:lnTo>
                <a:lnTo>
                  <a:pt x="3402" y="56"/>
                </a:lnTo>
                <a:lnTo>
                  <a:pt x="3484" y="88"/>
                </a:lnTo>
                <a:lnTo>
                  <a:pt x="3561" y="125"/>
                </a:lnTo>
                <a:lnTo>
                  <a:pt x="3638" y="168"/>
                </a:lnTo>
                <a:lnTo>
                  <a:pt x="3711" y="218"/>
                </a:lnTo>
                <a:lnTo>
                  <a:pt x="3782" y="273"/>
                </a:lnTo>
                <a:lnTo>
                  <a:pt x="3848" y="334"/>
                </a:lnTo>
                <a:lnTo>
                  <a:pt x="3908" y="398"/>
                </a:lnTo>
                <a:lnTo>
                  <a:pt x="3962" y="463"/>
                </a:lnTo>
                <a:lnTo>
                  <a:pt x="4010" y="531"/>
                </a:lnTo>
                <a:lnTo>
                  <a:pt x="4053" y="601"/>
                </a:lnTo>
                <a:lnTo>
                  <a:pt x="4089" y="672"/>
                </a:lnTo>
                <a:lnTo>
                  <a:pt x="4120" y="744"/>
                </a:lnTo>
                <a:lnTo>
                  <a:pt x="4145" y="818"/>
                </a:lnTo>
                <a:lnTo>
                  <a:pt x="4165" y="893"/>
                </a:lnTo>
                <a:lnTo>
                  <a:pt x="4179" y="967"/>
                </a:lnTo>
                <a:lnTo>
                  <a:pt x="4187" y="1041"/>
                </a:lnTo>
                <a:lnTo>
                  <a:pt x="4189" y="1115"/>
                </a:lnTo>
                <a:lnTo>
                  <a:pt x="4185" y="1188"/>
                </a:lnTo>
                <a:lnTo>
                  <a:pt x="4176" y="1260"/>
                </a:lnTo>
                <a:lnTo>
                  <a:pt x="4160" y="1332"/>
                </a:lnTo>
                <a:lnTo>
                  <a:pt x="4139" y="1401"/>
                </a:lnTo>
                <a:lnTo>
                  <a:pt x="4112" y="1468"/>
                </a:lnTo>
                <a:lnTo>
                  <a:pt x="4078" y="1532"/>
                </a:lnTo>
                <a:lnTo>
                  <a:pt x="4038" y="1594"/>
                </a:lnTo>
                <a:lnTo>
                  <a:pt x="3993" y="1654"/>
                </a:lnTo>
                <a:lnTo>
                  <a:pt x="3942" y="1710"/>
                </a:lnTo>
                <a:lnTo>
                  <a:pt x="1944" y="3705"/>
                </a:lnTo>
                <a:lnTo>
                  <a:pt x="1904" y="3740"/>
                </a:lnTo>
                <a:lnTo>
                  <a:pt x="1862" y="3771"/>
                </a:lnTo>
                <a:lnTo>
                  <a:pt x="1817" y="3797"/>
                </a:lnTo>
                <a:lnTo>
                  <a:pt x="1770" y="3819"/>
                </a:lnTo>
                <a:lnTo>
                  <a:pt x="1720" y="3837"/>
                </a:lnTo>
                <a:lnTo>
                  <a:pt x="610" y="4125"/>
                </a:lnTo>
                <a:lnTo>
                  <a:pt x="606" y="4126"/>
                </a:lnTo>
                <a:lnTo>
                  <a:pt x="596" y="4129"/>
                </a:lnTo>
                <a:lnTo>
                  <a:pt x="581" y="4132"/>
                </a:lnTo>
                <a:lnTo>
                  <a:pt x="562" y="4136"/>
                </a:lnTo>
                <a:lnTo>
                  <a:pt x="541" y="4140"/>
                </a:lnTo>
                <a:lnTo>
                  <a:pt x="519" y="4144"/>
                </a:lnTo>
                <a:lnTo>
                  <a:pt x="498" y="4148"/>
                </a:lnTo>
                <a:lnTo>
                  <a:pt x="478" y="4149"/>
                </a:lnTo>
                <a:lnTo>
                  <a:pt x="459" y="4150"/>
                </a:lnTo>
                <a:lnTo>
                  <a:pt x="396" y="4146"/>
                </a:lnTo>
                <a:lnTo>
                  <a:pt x="337" y="4134"/>
                </a:lnTo>
                <a:lnTo>
                  <a:pt x="280" y="4114"/>
                </a:lnTo>
                <a:lnTo>
                  <a:pt x="227" y="4088"/>
                </a:lnTo>
                <a:lnTo>
                  <a:pt x="178" y="4056"/>
                </a:lnTo>
                <a:lnTo>
                  <a:pt x="134" y="4018"/>
                </a:lnTo>
                <a:lnTo>
                  <a:pt x="95" y="3974"/>
                </a:lnTo>
                <a:lnTo>
                  <a:pt x="63" y="3925"/>
                </a:lnTo>
                <a:lnTo>
                  <a:pt x="36" y="3873"/>
                </a:lnTo>
                <a:lnTo>
                  <a:pt x="16" y="3817"/>
                </a:lnTo>
                <a:lnTo>
                  <a:pt x="4" y="3758"/>
                </a:lnTo>
                <a:lnTo>
                  <a:pt x="0" y="3697"/>
                </a:lnTo>
                <a:lnTo>
                  <a:pt x="1" y="3678"/>
                </a:lnTo>
                <a:lnTo>
                  <a:pt x="2" y="3657"/>
                </a:lnTo>
                <a:lnTo>
                  <a:pt x="6" y="3636"/>
                </a:lnTo>
                <a:lnTo>
                  <a:pt x="10" y="3613"/>
                </a:lnTo>
                <a:lnTo>
                  <a:pt x="13" y="3594"/>
                </a:lnTo>
                <a:lnTo>
                  <a:pt x="17" y="3579"/>
                </a:lnTo>
                <a:lnTo>
                  <a:pt x="20" y="3567"/>
                </a:lnTo>
                <a:lnTo>
                  <a:pt x="20" y="3563"/>
                </a:lnTo>
                <a:lnTo>
                  <a:pt x="328" y="2459"/>
                </a:lnTo>
                <a:lnTo>
                  <a:pt x="345" y="2410"/>
                </a:lnTo>
                <a:lnTo>
                  <a:pt x="368" y="2362"/>
                </a:lnTo>
                <a:lnTo>
                  <a:pt x="393" y="2318"/>
                </a:lnTo>
                <a:lnTo>
                  <a:pt x="425" y="2276"/>
                </a:lnTo>
                <a:lnTo>
                  <a:pt x="460" y="2238"/>
                </a:lnTo>
                <a:lnTo>
                  <a:pt x="1813" y="887"/>
                </a:lnTo>
                <a:lnTo>
                  <a:pt x="1813" y="887"/>
                </a:lnTo>
                <a:lnTo>
                  <a:pt x="1814" y="886"/>
                </a:lnTo>
                <a:lnTo>
                  <a:pt x="1815" y="885"/>
                </a:lnTo>
                <a:lnTo>
                  <a:pt x="1817" y="882"/>
                </a:lnTo>
                <a:lnTo>
                  <a:pt x="1819" y="881"/>
                </a:lnTo>
                <a:lnTo>
                  <a:pt x="1821" y="879"/>
                </a:lnTo>
                <a:lnTo>
                  <a:pt x="2458" y="243"/>
                </a:lnTo>
                <a:lnTo>
                  <a:pt x="2513" y="194"/>
                </a:lnTo>
                <a:lnTo>
                  <a:pt x="2572" y="150"/>
                </a:lnTo>
                <a:lnTo>
                  <a:pt x="2635" y="110"/>
                </a:lnTo>
                <a:lnTo>
                  <a:pt x="2700" y="77"/>
                </a:lnTo>
                <a:lnTo>
                  <a:pt x="2770" y="50"/>
                </a:lnTo>
                <a:lnTo>
                  <a:pt x="2842" y="28"/>
                </a:lnTo>
                <a:lnTo>
                  <a:pt x="2916" y="12"/>
                </a:lnTo>
                <a:lnTo>
                  <a:pt x="2992" y="3"/>
                </a:lnTo>
                <a:lnTo>
                  <a:pt x="3070" y="0"/>
                </a:lnTo>
                <a:close/>
              </a:path>
            </a:pathLst>
          </a:custGeom>
          <a:solidFill>
            <a:srgbClr val="FF637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ru-RU" sz="3599" dirty="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D8199D6-BE52-469F-9740-A9093745CCD4}"/>
              </a:ext>
            </a:extLst>
          </p:cNvPr>
          <p:cNvSpPr/>
          <p:nvPr/>
        </p:nvSpPr>
        <p:spPr>
          <a:xfrm>
            <a:off x="1254512" y="890318"/>
            <a:ext cx="2502385" cy="461665"/>
          </a:xfrm>
          <a:prstGeom prst="rect">
            <a:avLst/>
          </a:prstGeom>
          <a:solidFill>
            <a:srgbClr val="FFCB25"/>
          </a:solidFill>
        </p:spPr>
        <p:txBody>
          <a:bodyPr wrap="square" anchor="t">
            <a:spAutoFit/>
          </a:bodyPr>
          <a:lstStyle/>
          <a:p>
            <a:r>
              <a:rPr lang="zh-TW" altLang="en-US" sz="24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服務時間安排</a:t>
            </a:r>
            <a:endParaRPr lang="en-US" altLang="zh-TW" sz="24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8E80A0A-2428-4317-B898-B624E8AA343B}"/>
              </a:ext>
            </a:extLst>
          </p:cNvPr>
          <p:cNvSpPr/>
          <p:nvPr/>
        </p:nvSpPr>
        <p:spPr>
          <a:xfrm>
            <a:off x="1226088" y="1326836"/>
            <a:ext cx="10255046" cy="2923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30000"/>
              </a:lnSpc>
              <a:buFont typeface="+mj-lt"/>
              <a:buAutoNum type="arabicPeriod"/>
            </a:pP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依就業服務法規定，具學生身份之</a:t>
            </a: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ELTA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教學助理，除寒暑假外，</a:t>
            </a:r>
            <a:r>
              <a:rPr lang="zh-TW" altLang="en-US" sz="2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學期中每周服務時數以</a:t>
            </a:r>
            <a:r>
              <a:rPr lang="en-US" altLang="zh-TW" sz="2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20</a:t>
            </a:r>
            <a:r>
              <a:rPr lang="zh-TW" altLang="en-US" sz="2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小時為上限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en-US" altLang="zh-TW" sz="2400" kern="1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30000"/>
              </a:lnSpc>
              <a:buFont typeface="+mj-lt"/>
              <a:buAutoNum type="arabicPeriod"/>
            </a:pP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於非部定課程實施，與中師協同教學，惟英語課程中需演練說及聽能力時，可由</a:t>
            </a: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ELTA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教學助理協助。</a:t>
            </a:r>
          </a:p>
          <a:p>
            <a:pPr marL="342900" indent="-342900" algn="just">
              <a:lnSpc>
                <a:spcPct val="130000"/>
              </a:lnSpc>
              <a:buFont typeface="+mj-lt"/>
              <a:buAutoNum type="arabicPeriod"/>
            </a:pPr>
            <a:r>
              <a:rPr lang="zh-TW" altLang="en-US" sz="24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交通不便之學校或無法每周上課之學校可於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寒暑假安排營隊活動</a:t>
            </a:r>
            <a:r>
              <a:rPr lang="zh-TW" altLang="en-US" sz="24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，或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適度調整課程集中時段</a:t>
            </a:r>
            <a:r>
              <a:rPr lang="zh-TW" altLang="en-US" sz="24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進行。</a:t>
            </a:r>
          </a:p>
        </p:txBody>
      </p:sp>
      <p:sp>
        <p:nvSpPr>
          <p:cNvPr id="10" name="Freeform 178">
            <a:extLst>
              <a:ext uri="{FF2B5EF4-FFF2-40B4-BE49-F238E27FC236}">
                <a16:creationId xmlns:a16="http://schemas.microsoft.com/office/drawing/2014/main" id="{4EBAAF15-C91A-4B45-AC9A-F827B5208FE2}"/>
              </a:ext>
            </a:extLst>
          </p:cNvPr>
          <p:cNvSpPr>
            <a:spLocks noEditPoints="1"/>
          </p:cNvSpPr>
          <p:nvPr/>
        </p:nvSpPr>
        <p:spPr bwMode="auto">
          <a:xfrm>
            <a:off x="667248" y="4242697"/>
            <a:ext cx="428949" cy="421070"/>
          </a:xfrm>
          <a:custGeom>
            <a:avLst/>
            <a:gdLst>
              <a:gd name="T0" fmla="*/ 266 w 4189"/>
              <a:gd name="T1" fmla="*/ 3665 h 4150"/>
              <a:gd name="T2" fmla="*/ 296 w 4189"/>
              <a:gd name="T3" fmla="*/ 3804 h 4150"/>
              <a:gd name="T4" fmla="*/ 456 w 4189"/>
              <a:gd name="T5" fmla="*/ 3890 h 4150"/>
              <a:gd name="T6" fmla="*/ 545 w 4189"/>
              <a:gd name="T7" fmla="*/ 3874 h 4150"/>
              <a:gd name="T8" fmla="*/ 992 w 4189"/>
              <a:gd name="T9" fmla="*/ 3519 h 4150"/>
              <a:gd name="T10" fmla="*/ 800 w 4189"/>
              <a:gd name="T11" fmla="*/ 3264 h 4150"/>
              <a:gd name="T12" fmla="*/ 526 w 4189"/>
              <a:gd name="T13" fmla="*/ 3137 h 4150"/>
              <a:gd name="T14" fmla="*/ 866 w 4189"/>
              <a:gd name="T15" fmla="*/ 2341 h 4150"/>
              <a:gd name="T16" fmla="*/ 610 w 4189"/>
              <a:gd name="T17" fmla="*/ 2467 h 4150"/>
              <a:gd name="T18" fmla="*/ 582 w 4189"/>
              <a:gd name="T19" fmla="*/ 3013 h 4150"/>
              <a:gd name="T20" fmla="*/ 890 w 4189"/>
              <a:gd name="T21" fmla="*/ 3169 h 4150"/>
              <a:gd name="T22" fmla="*/ 1106 w 4189"/>
              <a:gd name="T23" fmla="*/ 3453 h 4150"/>
              <a:gd name="T24" fmla="*/ 1645 w 4189"/>
              <a:gd name="T25" fmla="*/ 3588 h 4150"/>
              <a:gd name="T26" fmla="*/ 1793 w 4189"/>
              <a:gd name="T27" fmla="*/ 3406 h 4150"/>
              <a:gd name="T28" fmla="*/ 1833 w 4189"/>
              <a:gd name="T29" fmla="*/ 3090 h 4150"/>
              <a:gd name="T30" fmla="*/ 1719 w 4189"/>
              <a:gd name="T31" fmla="*/ 2764 h 4150"/>
              <a:gd name="T32" fmla="*/ 1461 w 4189"/>
              <a:gd name="T33" fmla="*/ 2487 h 4150"/>
              <a:gd name="T34" fmla="*/ 1132 w 4189"/>
              <a:gd name="T35" fmla="*/ 2344 h 4150"/>
              <a:gd name="T36" fmla="*/ 2036 w 4189"/>
              <a:gd name="T37" fmla="*/ 2828 h 4150"/>
              <a:gd name="T38" fmla="*/ 2098 w 4189"/>
              <a:gd name="T39" fmla="*/ 3182 h 4150"/>
              <a:gd name="T40" fmla="*/ 3153 w 4189"/>
              <a:gd name="T41" fmla="*/ 2121 h 4150"/>
              <a:gd name="T42" fmla="*/ 3271 w 4189"/>
              <a:gd name="T43" fmla="*/ 1840 h 4150"/>
              <a:gd name="T44" fmla="*/ 3240 w 4189"/>
              <a:gd name="T45" fmla="*/ 1519 h 4150"/>
              <a:gd name="T46" fmla="*/ 1663 w 4189"/>
              <a:gd name="T47" fmla="*/ 2314 h 4150"/>
              <a:gd name="T48" fmla="*/ 1898 w 4189"/>
              <a:gd name="T49" fmla="*/ 2568 h 4150"/>
              <a:gd name="T50" fmla="*/ 3069 w 4189"/>
              <a:gd name="T51" fmla="*/ 1214 h 4150"/>
              <a:gd name="T52" fmla="*/ 2802 w 4189"/>
              <a:gd name="T53" fmla="*/ 1001 h 4150"/>
              <a:gd name="T54" fmla="*/ 2220 w 4189"/>
              <a:gd name="T55" fmla="*/ 935 h 4150"/>
              <a:gd name="T56" fmla="*/ 997 w 4189"/>
              <a:gd name="T57" fmla="*/ 2070 h 4150"/>
              <a:gd name="T58" fmla="*/ 2607 w 4189"/>
              <a:gd name="T59" fmla="*/ 926 h 4150"/>
              <a:gd name="T60" fmla="*/ 3008 w 4189"/>
              <a:gd name="T61" fmla="*/ 263 h 4150"/>
              <a:gd name="T62" fmla="*/ 2733 w 4189"/>
              <a:gd name="T63" fmla="*/ 354 h 4150"/>
              <a:gd name="T64" fmla="*/ 2595 w 4189"/>
              <a:gd name="T65" fmla="*/ 658 h 4150"/>
              <a:gd name="T66" fmla="*/ 2995 w 4189"/>
              <a:gd name="T67" fmla="*/ 810 h 4150"/>
              <a:gd name="T68" fmla="*/ 3320 w 4189"/>
              <a:gd name="T69" fmla="*/ 1110 h 4150"/>
              <a:gd name="T70" fmla="*/ 3506 w 4189"/>
              <a:gd name="T71" fmla="*/ 1493 h 4150"/>
              <a:gd name="T72" fmla="*/ 3536 w 4189"/>
              <a:gd name="T73" fmla="*/ 1747 h 4150"/>
              <a:gd name="T74" fmla="*/ 3891 w 4189"/>
              <a:gd name="T75" fmla="*/ 1316 h 4150"/>
              <a:gd name="T76" fmla="*/ 3918 w 4189"/>
              <a:gd name="T77" fmla="*/ 985 h 4150"/>
              <a:gd name="T78" fmla="*/ 3769 w 4189"/>
              <a:gd name="T79" fmla="*/ 641 h 4150"/>
              <a:gd name="T80" fmla="*/ 3482 w 4189"/>
              <a:gd name="T81" fmla="*/ 378 h 4150"/>
              <a:gd name="T82" fmla="*/ 3140 w 4189"/>
              <a:gd name="T83" fmla="*/ 263 h 4150"/>
              <a:gd name="T84" fmla="*/ 3320 w 4189"/>
              <a:gd name="T85" fmla="*/ 32 h 4150"/>
              <a:gd name="T86" fmla="*/ 3711 w 4189"/>
              <a:gd name="T87" fmla="*/ 218 h 4150"/>
              <a:gd name="T88" fmla="*/ 4010 w 4189"/>
              <a:gd name="T89" fmla="*/ 531 h 4150"/>
              <a:gd name="T90" fmla="*/ 4165 w 4189"/>
              <a:gd name="T91" fmla="*/ 893 h 4150"/>
              <a:gd name="T92" fmla="*/ 4176 w 4189"/>
              <a:gd name="T93" fmla="*/ 1260 h 4150"/>
              <a:gd name="T94" fmla="*/ 4038 w 4189"/>
              <a:gd name="T95" fmla="*/ 1594 h 4150"/>
              <a:gd name="T96" fmla="*/ 1862 w 4189"/>
              <a:gd name="T97" fmla="*/ 3771 h 4150"/>
              <a:gd name="T98" fmla="*/ 606 w 4189"/>
              <a:gd name="T99" fmla="*/ 4126 h 4150"/>
              <a:gd name="T100" fmla="*/ 519 w 4189"/>
              <a:gd name="T101" fmla="*/ 4144 h 4150"/>
              <a:gd name="T102" fmla="*/ 337 w 4189"/>
              <a:gd name="T103" fmla="*/ 4134 h 4150"/>
              <a:gd name="T104" fmla="*/ 95 w 4189"/>
              <a:gd name="T105" fmla="*/ 3974 h 4150"/>
              <a:gd name="T106" fmla="*/ 0 w 4189"/>
              <a:gd name="T107" fmla="*/ 3697 h 4150"/>
              <a:gd name="T108" fmla="*/ 13 w 4189"/>
              <a:gd name="T109" fmla="*/ 3594 h 4150"/>
              <a:gd name="T110" fmla="*/ 345 w 4189"/>
              <a:gd name="T111" fmla="*/ 2410 h 4150"/>
              <a:gd name="T112" fmla="*/ 1813 w 4189"/>
              <a:gd name="T113" fmla="*/ 887 h 4150"/>
              <a:gd name="T114" fmla="*/ 1819 w 4189"/>
              <a:gd name="T115" fmla="*/ 881 h 4150"/>
              <a:gd name="T116" fmla="*/ 2635 w 4189"/>
              <a:gd name="T117" fmla="*/ 110 h 4150"/>
              <a:gd name="T118" fmla="*/ 2992 w 4189"/>
              <a:gd name="T119" fmla="*/ 3 h 4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89" h="4150">
                <a:moveTo>
                  <a:pt x="412" y="3129"/>
                </a:moveTo>
                <a:lnTo>
                  <a:pt x="274" y="3624"/>
                </a:lnTo>
                <a:lnTo>
                  <a:pt x="273" y="3634"/>
                </a:lnTo>
                <a:lnTo>
                  <a:pt x="269" y="3649"/>
                </a:lnTo>
                <a:lnTo>
                  <a:pt x="266" y="3665"/>
                </a:lnTo>
                <a:lnTo>
                  <a:pt x="263" y="3682"/>
                </a:lnTo>
                <a:lnTo>
                  <a:pt x="262" y="3697"/>
                </a:lnTo>
                <a:lnTo>
                  <a:pt x="266" y="3735"/>
                </a:lnTo>
                <a:lnTo>
                  <a:pt x="277" y="3771"/>
                </a:lnTo>
                <a:lnTo>
                  <a:pt x="296" y="3804"/>
                </a:lnTo>
                <a:lnTo>
                  <a:pt x="318" y="3833"/>
                </a:lnTo>
                <a:lnTo>
                  <a:pt x="348" y="3857"/>
                </a:lnTo>
                <a:lnTo>
                  <a:pt x="381" y="3874"/>
                </a:lnTo>
                <a:lnTo>
                  <a:pt x="417" y="3886"/>
                </a:lnTo>
                <a:lnTo>
                  <a:pt x="456" y="3890"/>
                </a:lnTo>
                <a:lnTo>
                  <a:pt x="476" y="3889"/>
                </a:lnTo>
                <a:lnTo>
                  <a:pt x="496" y="3885"/>
                </a:lnTo>
                <a:lnTo>
                  <a:pt x="517" y="3881"/>
                </a:lnTo>
                <a:lnTo>
                  <a:pt x="534" y="3877"/>
                </a:lnTo>
                <a:lnTo>
                  <a:pt x="545" y="3874"/>
                </a:lnTo>
                <a:lnTo>
                  <a:pt x="1033" y="3747"/>
                </a:lnTo>
                <a:lnTo>
                  <a:pt x="1032" y="3691"/>
                </a:lnTo>
                <a:lnTo>
                  <a:pt x="1025" y="3633"/>
                </a:lnTo>
                <a:lnTo>
                  <a:pt x="1012" y="3576"/>
                </a:lnTo>
                <a:lnTo>
                  <a:pt x="992" y="3519"/>
                </a:lnTo>
                <a:lnTo>
                  <a:pt x="966" y="3463"/>
                </a:lnTo>
                <a:lnTo>
                  <a:pt x="934" y="3409"/>
                </a:lnTo>
                <a:lnTo>
                  <a:pt x="895" y="3357"/>
                </a:lnTo>
                <a:lnTo>
                  <a:pt x="850" y="3308"/>
                </a:lnTo>
                <a:lnTo>
                  <a:pt x="800" y="3264"/>
                </a:lnTo>
                <a:lnTo>
                  <a:pt x="750" y="3226"/>
                </a:lnTo>
                <a:lnTo>
                  <a:pt x="696" y="3195"/>
                </a:lnTo>
                <a:lnTo>
                  <a:pt x="640" y="3170"/>
                </a:lnTo>
                <a:lnTo>
                  <a:pt x="583" y="3150"/>
                </a:lnTo>
                <a:lnTo>
                  <a:pt x="526" y="3137"/>
                </a:lnTo>
                <a:lnTo>
                  <a:pt x="470" y="3130"/>
                </a:lnTo>
                <a:lnTo>
                  <a:pt x="412" y="3129"/>
                </a:lnTo>
                <a:close/>
                <a:moveTo>
                  <a:pt x="997" y="2330"/>
                </a:moveTo>
                <a:lnTo>
                  <a:pt x="932" y="2333"/>
                </a:lnTo>
                <a:lnTo>
                  <a:pt x="866" y="2341"/>
                </a:lnTo>
                <a:lnTo>
                  <a:pt x="804" y="2356"/>
                </a:lnTo>
                <a:lnTo>
                  <a:pt x="743" y="2377"/>
                </a:lnTo>
                <a:lnTo>
                  <a:pt x="685" y="2405"/>
                </a:lnTo>
                <a:lnTo>
                  <a:pt x="632" y="2439"/>
                </a:lnTo>
                <a:lnTo>
                  <a:pt x="610" y="2467"/>
                </a:lnTo>
                <a:lnTo>
                  <a:pt x="593" y="2498"/>
                </a:lnTo>
                <a:lnTo>
                  <a:pt x="581" y="2528"/>
                </a:lnTo>
                <a:lnTo>
                  <a:pt x="450" y="2996"/>
                </a:lnTo>
                <a:lnTo>
                  <a:pt x="517" y="3002"/>
                </a:lnTo>
                <a:lnTo>
                  <a:pt x="582" y="3013"/>
                </a:lnTo>
                <a:lnTo>
                  <a:pt x="648" y="3033"/>
                </a:lnTo>
                <a:lnTo>
                  <a:pt x="712" y="3057"/>
                </a:lnTo>
                <a:lnTo>
                  <a:pt x="774" y="3089"/>
                </a:lnTo>
                <a:lnTo>
                  <a:pt x="834" y="3125"/>
                </a:lnTo>
                <a:lnTo>
                  <a:pt x="890" y="3169"/>
                </a:lnTo>
                <a:lnTo>
                  <a:pt x="942" y="3216"/>
                </a:lnTo>
                <a:lnTo>
                  <a:pt x="993" y="3271"/>
                </a:lnTo>
                <a:lnTo>
                  <a:pt x="1037" y="3329"/>
                </a:lnTo>
                <a:lnTo>
                  <a:pt x="1075" y="3390"/>
                </a:lnTo>
                <a:lnTo>
                  <a:pt x="1106" y="3453"/>
                </a:lnTo>
                <a:lnTo>
                  <a:pt x="1128" y="3518"/>
                </a:lnTo>
                <a:lnTo>
                  <a:pt x="1146" y="3583"/>
                </a:lnTo>
                <a:lnTo>
                  <a:pt x="1157" y="3649"/>
                </a:lnTo>
                <a:lnTo>
                  <a:pt x="1162" y="3714"/>
                </a:lnTo>
                <a:lnTo>
                  <a:pt x="1645" y="3588"/>
                </a:lnTo>
                <a:lnTo>
                  <a:pt x="1669" y="3579"/>
                </a:lnTo>
                <a:lnTo>
                  <a:pt x="1692" y="3568"/>
                </a:lnTo>
                <a:lnTo>
                  <a:pt x="1732" y="3518"/>
                </a:lnTo>
                <a:lnTo>
                  <a:pt x="1766" y="3463"/>
                </a:lnTo>
                <a:lnTo>
                  <a:pt x="1793" y="3406"/>
                </a:lnTo>
                <a:lnTo>
                  <a:pt x="1813" y="3348"/>
                </a:lnTo>
                <a:lnTo>
                  <a:pt x="1827" y="3285"/>
                </a:lnTo>
                <a:lnTo>
                  <a:pt x="1835" y="3222"/>
                </a:lnTo>
                <a:lnTo>
                  <a:pt x="1837" y="3157"/>
                </a:lnTo>
                <a:lnTo>
                  <a:pt x="1833" y="3090"/>
                </a:lnTo>
                <a:lnTo>
                  <a:pt x="1822" y="3024"/>
                </a:lnTo>
                <a:lnTo>
                  <a:pt x="1805" y="2958"/>
                </a:lnTo>
                <a:lnTo>
                  <a:pt x="1782" y="2891"/>
                </a:lnTo>
                <a:lnTo>
                  <a:pt x="1754" y="2828"/>
                </a:lnTo>
                <a:lnTo>
                  <a:pt x="1719" y="2764"/>
                </a:lnTo>
                <a:lnTo>
                  <a:pt x="1677" y="2702"/>
                </a:lnTo>
                <a:lnTo>
                  <a:pt x="1631" y="2642"/>
                </a:lnTo>
                <a:lnTo>
                  <a:pt x="1578" y="2586"/>
                </a:lnTo>
                <a:lnTo>
                  <a:pt x="1521" y="2533"/>
                </a:lnTo>
                <a:lnTo>
                  <a:pt x="1461" y="2487"/>
                </a:lnTo>
                <a:lnTo>
                  <a:pt x="1398" y="2446"/>
                </a:lnTo>
                <a:lnTo>
                  <a:pt x="1332" y="2411"/>
                </a:lnTo>
                <a:lnTo>
                  <a:pt x="1266" y="2383"/>
                </a:lnTo>
                <a:lnTo>
                  <a:pt x="1199" y="2361"/>
                </a:lnTo>
                <a:lnTo>
                  <a:pt x="1132" y="2344"/>
                </a:lnTo>
                <a:lnTo>
                  <a:pt x="1064" y="2334"/>
                </a:lnTo>
                <a:lnTo>
                  <a:pt x="997" y="2330"/>
                </a:lnTo>
                <a:close/>
                <a:moveTo>
                  <a:pt x="3240" y="1519"/>
                </a:moveTo>
                <a:lnTo>
                  <a:pt x="2001" y="2746"/>
                </a:lnTo>
                <a:lnTo>
                  <a:pt x="2036" y="2828"/>
                </a:lnTo>
                <a:lnTo>
                  <a:pt x="2064" y="2913"/>
                </a:lnTo>
                <a:lnTo>
                  <a:pt x="2084" y="2999"/>
                </a:lnTo>
                <a:lnTo>
                  <a:pt x="2097" y="3085"/>
                </a:lnTo>
                <a:lnTo>
                  <a:pt x="2098" y="3134"/>
                </a:lnTo>
                <a:lnTo>
                  <a:pt x="2098" y="3182"/>
                </a:lnTo>
                <a:lnTo>
                  <a:pt x="3110" y="2173"/>
                </a:lnTo>
                <a:lnTo>
                  <a:pt x="3107" y="2171"/>
                </a:lnTo>
                <a:lnTo>
                  <a:pt x="3109" y="2170"/>
                </a:lnTo>
                <a:lnTo>
                  <a:pt x="3111" y="2169"/>
                </a:lnTo>
                <a:lnTo>
                  <a:pt x="3153" y="2121"/>
                </a:lnTo>
                <a:lnTo>
                  <a:pt x="3189" y="2070"/>
                </a:lnTo>
                <a:lnTo>
                  <a:pt x="3219" y="2017"/>
                </a:lnTo>
                <a:lnTo>
                  <a:pt x="3243" y="1960"/>
                </a:lnTo>
                <a:lnTo>
                  <a:pt x="3260" y="1901"/>
                </a:lnTo>
                <a:lnTo>
                  <a:pt x="3271" y="1840"/>
                </a:lnTo>
                <a:lnTo>
                  <a:pt x="3276" y="1777"/>
                </a:lnTo>
                <a:lnTo>
                  <a:pt x="3276" y="1714"/>
                </a:lnTo>
                <a:lnTo>
                  <a:pt x="3269" y="1649"/>
                </a:lnTo>
                <a:lnTo>
                  <a:pt x="3257" y="1584"/>
                </a:lnTo>
                <a:lnTo>
                  <a:pt x="3240" y="1519"/>
                </a:lnTo>
                <a:close/>
                <a:moveTo>
                  <a:pt x="2743" y="974"/>
                </a:moveTo>
                <a:lnTo>
                  <a:pt x="1495" y="2210"/>
                </a:lnTo>
                <a:lnTo>
                  <a:pt x="1553" y="2242"/>
                </a:lnTo>
                <a:lnTo>
                  <a:pt x="1608" y="2277"/>
                </a:lnTo>
                <a:lnTo>
                  <a:pt x="1663" y="2314"/>
                </a:lnTo>
                <a:lnTo>
                  <a:pt x="1714" y="2357"/>
                </a:lnTo>
                <a:lnTo>
                  <a:pt x="1763" y="2402"/>
                </a:lnTo>
                <a:lnTo>
                  <a:pt x="1813" y="2455"/>
                </a:lnTo>
                <a:lnTo>
                  <a:pt x="1857" y="2511"/>
                </a:lnTo>
                <a:lnTo>
                  <a:pt x="1898" y="2568"/>
                </a:lnTo>
                <a:lnTo>
                  <a:pt x="1937" y="2626"/>
                </a:lnTo>
                <a:lnTo>
                  <a:pt x="3186" y="1389"/>
                </a:lnTo>
                <a:lnTo>
                  <a:pt x="3152" y="1329"/>
                </a:lnTo>
                <a:lnTo>
                  <a:pt x="3113" y="1269"/>
                </a:lnTo>
                <a:lnTo>
                  <a:pt x="3069" y="1214"/>
                </a:lnTo>
                <a:lnTo>
                  <a:pt x="3019" y="1159"/>
                </a:lnTo>
                <a:lnTo>
                  <a:pt x="2967" y="1113"/>
                </a:lnTo>
                <a:lnTo>
                  <a:pt x="2915" y="1070"/>
                </a:lnTo>
                <a:lnTo>
                  <a:pt x="2858" y="1033"/>
                </a:lnTo>
                <a:lnTo>
                  <a:pt x="2802" y="1001"/>
                </a:lnTo>
                <a:lnTo>
                  <a:pt x="2743" y="974"/>
                </a:lnTo>
                <a:close/>
                <a:moveTo>
                  <a:pt x="2409" y="903"/>
                </a:moveTo>
                <a:lnTo>
                  <a:pt x="2344" y="907"/>
                </a:lnTo>
                <a:lnTo>
                  <a:pt x="2281" y="918"/>
                </a:lnTo>
                <a:lnTo>
                  <a:pt x="2220" y="935"/>
                </a:lnTo>
                <a:lnTo>
                  <a:pt x="2162" y="958"/>
                </a:lnTo>
                <a:lnTo>
                  <a:pt x="2106" y="987"/>
                </a:lnTo>
                <a:lnTo>
                  <a:pt x="2054" y="1023"/>
                </a:lnTo>
                <a:lnTo>
                  <a:pt x="2005" y="1064"/>
                </a:lnTo>
                <a:lnTo>
                  <a:pt x="997" y="2070"/>
                </a:lnTo>
                <a:lnTo>
                  <a:pt x="1092" y="2076"/>
                </a:lnTo>
                <a:lnTo>
                  <a:pt x="1187" y="2092"/>
                </a:lnTo>
                <a:lnTo>
                  <a:pt x="1281" y="2116"/>
                </a:lnTo>
                <a:lnTo>
                  <a:pt x="1373" y="2147"/>
                </a:lnTo>
                <a:lnTo>
                  <a:pt x="2607" y="926"/>
                </a:lnTo>
                <a:lnTo>
                  <a:pt x="2540" y="913"/>
                </a:lnTo>
                <a:lnTo>
                  <a:pt x="2474" y="905"/>
                </a:lnTo>
                <a:lnTo>
                  <a:pt x="2409" y="903"/>
                </a:lnTo>
                <a:close/>
                <a:moveTo>
                  <a:pt x="3070" y="260"/>
                </a:moveTo>
                <a:lnTo>
                  <a:pt x="3008" y="263"/>
                </a:lnTo>
                <a:lnTo>
                  <a:pt x="2948" y="271"/>
                </a:lnTo>
                <a:lnTo>
                  <a:pt x="2891" y="284"/>
                </a:lnTo>
                <a:lnTo>
                  <a:pt x="2836" y="302"/>
                </a:lnTo>
                <a:lnTo>
                  <a:pt x="2783" y="326"/>
                </a:lnTo>
                <a:lnTo>
                  <a:pt x="2733" y="354"/>
                </a:lnTo>
                <a:lnTo>
                  <a:pt x="2687" y="389"/>
                </a:lnTo>
                <a:lnTo>
                  <a:pt x="2644" y="426"/>
                </a:lnTo>
                <a:lnTo>
                  <a:pt x="2427" y="642"/>
                </a:lnTo>
                <a:lnTo>
                  <a:pt x="2512" y="646"/>
                </a:lnTo>
                <a:lnTo>
                  <a:pt x="2595" y="658"/>
                </a:lnTo>
                <a:lnTo>
                  <a:pt x="2678" y="675"/>
                </a:lnTo>
                <a:lnTo>
                  <a:pt x="2759" y="699"/>
                </a:lnTo>
                <a:lnTo>
                  <a:pt x="2840" y="731"/>
                </a:lnTo>
                <a:lnTo>
                  <a:pt x="2919" y="768"/>
                </a:lnTo>
                <a:lnTo>
                  <a:pt x="2995" y="810"/>
                </a:lnTo>
                <a:lnTo>
                  <a:pt x="3067" y="861"/>
                </a:lnTo>
                <a:lnTo>
                  <a:pt x="3137" y="915"/>
                </a:lnTo>
                <a:lnTo>
                  <a:pt x="3203" y="976"/>
                </a:lnTo>
                <a:lnTo>
                  <a:pt x="3264" y="1041"/>
                </a:lnTo>
                <a:lnTo>
                  <a:pt x="3320" y="1110"/>
                </a:lnTo>
                <a:lnTo>
                  <a:pt x="3370" y="1182"/>
                </a:lnTo>
                <a:lnTo>
                  <a:pt x="3414" y="1256"/>
                </a:lnTo>
                <a:lnTo>
                  <a:pt x="3452" y="1333"/>
                </a:lnTo>
                <a:lnTo>
                  <a:pt x="3482" y="1413"/>
                </a:lnTo>
                <a:lnTo>
                  <a:pt x="3506" y="1493"/>
                </a:lnTo>
                <a:lnTo>
                  <a:pt x="3525" y="1576"/>
                </a:lnTo>
                <a:lnTo>
                  <a:pt x="3536" y="1659"/>
                </a:lnTo>
                <a:lnTo>
                  <a:pt x="3537" y="1688"/>
                </a:lnTo>
                <a:lnTo>
                  <a:pt x="3536" y="1718"/>
                </a:lnTo>
                <a:lnTo>
                  <a:pt x="3536" y="1747"/>
                </a:lnTo>
                <a:lnTo>
                  <a:pt x="3756" y="1527"/>
                </a:lnTo>
                <a:lnTo>
                  <a:pt x="3798" y="1479"/>
                </a:lnTo>
                <a:lnTo>
                  <a:pt x="3836" y="1428"/>
                </a:lnTo>
                <a:lnTo>
                  <a:pt x="3867" y="1373"/>
                </a:lnTo>
                <a:lnTo>
                  <a:pt x="3891" y="1316"/>
                </a:lnTo>
                <a:lnTo>
                  <a:pt x="3910" y="1255"/>
                </a:lnTo>
                <a:lnTo>
                  <a:pt x="3922" y="1191"/>
                </a:lnTo>
                <a:lnTo>
                  <a:pt x="3927" y="1126"/>
                </a:lnTo>
                <a:lnTo>
                  <a:pt x="3926" y="1058"/>
                </a:lnTo>
                <a:lnTo>
                  <a:pt x="3918" y="985"/>
                </a:lnTo>
                <a:lnTo>
                  <a:pt x="3902" y="914"/>
                </a:lnTo>
                <a:lnTo>
                  <a:pt x="3879" y="842"/>
                </a:lnTo>
                <a:lnTo>
                  <a:pt x="3848" y="773"/>
                </a:lnTo>
                <a:lnTo>
                  <a:pt x="3812" y="706"/>
                </a:lnTo>
                <a:lnTo>
                  <a:pt x="3769" y="641"/>
                </a:lnTo>
                <a:lnTo>
                  <a:pt x="3719" y="577"/>
                </a:lnTo>
                <a:lnTo>
                  <a:pt x="3663" y="517"/>
                </a:lnTo>
                <a:lnTo>
                  <a:pt x="3606" y="466"/>
                </a:lnTo>
                <a:lnTo>
                  <a:pt x="3545" y="419"/>
                </a:lnTo>
                <a:lnTo>
                  <a:pt x="3482" y="378"/>
                </a:lnTo>
                <a:lnTo>
                  <a:pt x="3417" y="342"/>
                </a:lnTo>
                <a:lnTo>
                  <a:pt x="3350" y="313"/>
                </a:lnTo>
                <a:lnTo>
                  <a:pt x="3280" y="290"/>
                </a:lnTo>
                <a:lnTo>
                  <a:pt x="3211" y="273"/>
                </a:lnTo>
                <a:lnTo>
                  <a:pt x="3140" y="263"/>
                </a:lnTo>
                <a:lnTo>
                  <a:pt x="3070" y="260"/>
                </a:lnTo>
                <a:close/>
                <a:moveTo>
                  <a:pt x="3070" y="0"/>
                </a:moveTo>
                <a:lnTo>
                  <a:pt x="3154" y="4"/>
                </a:lnTo>
                <a:lnTo>
                  <a:pt x="3237" y="15"/>
                </a:lnTo>
                <a:lnTo>
                  <a:pt x="3320" y="32"/>
                </a:lnTo>
                <a:lnTo>
                  <a:pt x="3402" y="56"/>
                </a:lnTo>
                <a:lnTo>
                  <a:pt x="3484" y="88"/>
                </a:lnTo>
                <a:lnTo>
                  <a:pt x="3561" y="125"/>
                </a:lnTo>
                <a:lnTo>
                  <a:pt x="3638" y="168"/>
                </a:lnTo>
                <a:lnTo>
                  <a:pt x="3711" y="218"/>
                </a:lnTo>
                <a:lnTo>
                  <a:pt x="3782" y="273"/>
                </a:lnTo>
                <a:lnTo>
                  <a:pt x="3848" y="334"/>
                </a:lnTo>
                <a:lnTo>
                  <a:pt x="3908" y="398"/>
                </a:lnTo>
                <a:lnTo>
                  <a:pt x="3962" y="463"/>
                </a:lnTo>
                <a:lnTo>
                  <a:pt x="4010" y="531"/>
                </a:lnTo>
                <a:lnTo>
                  <a:pt x="4053" y="601"/>
                </a:lnTo>
                <a:lnTo>
                  <a:pt x="4089" y="672"/>
                </a:lnTo>
                <a:lnTo>
                  <a:pt x="4120" y="744"/>
                </a:lnTo>
                <a:lnTo>
                  <a:pt x="4145" y="818"/>
                </a:lnTo>
                <a:lnTo>
                  <a:pt x="4165" y="893"/>
                </a:lnTo>
                <a:lnTo>
                  <a:pt x="4179" y="967"/>
                </a:lnTo>
                <a:lnTo>
                  <a:pt x="4187" y="1041"/>
                </a:lnTo>
                <a:lnTo>
                  <a:pt x="4189" y="1115"/>
                </a:lnTo>
                <a:lnTo>
                  <a:pt x="4185" y="1188"/>
                </a:lnTo>
                <a:lnTo>
                  <a:pt x="4176" y="1260"/>
                </a:lnTo>
                <a:lnTo>
                  <a:pt x="4160" y="1332"/>
                </a:lnTo>
                <a:lnTo>
                  <a:pt x="4139" y="1401"/>
                </a:lnTo>
                <a:lnTo>
                  <a:pt x="4112" y="1468"/>
                </a:lnTo>
                <a:lnTo>
                  <a:pt x="4078" y="1532"/>
                </a:lnTo>
                <a:lnTo>
                  <a:pt x="4038" y="1594"/>
                </a:lnTo>
                <a:lnTo>
                  <a:pt x="3993" y="1654"/>
                </a:lnTo>
                <a:lnTo>
                  <a:pt x="3942" y="1710"/>
                </a:lnTo>
                <a:lnTo>
                  <a:pt x="1944" y="3705"/>
                </a:lnTo>
                <a:lnTo>
                  <a:pt x="1904" y="3740"/>
                </a:lnTo>
                <a:lnTo>
                  <a:pt x="1862" y="3771"/>
                </a:lnTo>
                <a:lnTo>
                  <a:pt x="1817" y="3797"/>
                </a:lnTo>
                <a:lnTo>
                  <a:pt x="1770" y="3819"/>
                </a:lnTo>
                <a:lnTo>
                  <a:pt x="1720" y="3837"/>
                </a:lnTo>
                <a:lnTo>
                  <a:pt x="610" y="4125"/>
                </a:lnTo>
                <a:lnTo>
                  <a:pt x="606" y="4126"/>
                </a:lnTo>
                <a:lnTo>
                  <a:pt x="596" y="4129"/>
                </a:lnTo>
                <a:lnTo>
                  <a:pt x="581" y="4132"/>
                </a:lnTo>
                <a:lnTo>
                  <a:pt x="562" y="4136"/>
                </a:lnTo>
                <a:lnTo>
                  <a:pt x="541" y="4140"/>
                </a:lnTo>
                <a:lnTo>
                  <a:pt x="519" y="4144"/>
                </a:lnTo>
                <a:lnTo>
                  <a:pt x="498" y="4148"/>
                </a:lnTo>
                <a:lnTo>
                  <a:pt x="478" y="4149"/>
                </a:lnTo>
                <a:lnTo>
                  <a:pt x="459" y="4150"/>
                </a:lnTo>
                <a:lnTo>
                  <a:pt x="396" y="4146"/>
                </a:lnTo>
                <a:lnTo>
                  <a:pt x="337" y="4134"/>
                </a:lnTo>
                <a:lnTo>
                  <a:pt x="280" y="4114"/>
                </a:lnTo>
                <a:lnTo>
                  <a:pt x="227" y="4088"/>
                </a:lnTo>
                <a:lnTo>
                  <a:pt x="178" y="4056"/>
                </a:lnTo>
                <a:lnTo>
                  <a:pt x="134" y="4018"/>
                </a:lnTo>
                <a:lnTo>
                  <a:pt x="95" y="3974"/>
                </a:lnTo>
                <a:lnTo>
                  <a:pt x="63" y="3925"/>
                </a:lnTo>
                <a:lnTo>
                  <a:pt x="36" y="3873"/>
                </a:lnTo>
                <a:lnTo>
                  <a:pt x="16" y="3817"/>
                </a:lnTo>
                <a:lnTo>
                  <a:pt x="4" y="3758"/>
                </a:lnTo>
                <a:lnTo>
                  <a:pt x="0" y="3697"/>
                </a:lnTo>
                <a:lnTo>
                  <a:pt x="1" y="3678"/>
                </a:lnTo>
                <a:lnTo>
                  <a:pt x="2" y="3657"/>
                </a:lnTo>
                <a:lnTo>
                  <a:pt x="6" y="3636"/>
                </a:lnTo>
                <a:lnTo>
                  <a:pt x="10" y="3613"/>
                </a:lnTo>
                <a:lnTo>
                  <a:pt x="13" y="3594"/>
                </a:lnTo>
                <a:lnTo>
                  <a:pt x="17" y="3579"/>
                </a:lnTo>
                <a:lnTo>
                  <a:pt x="20" y="3567"/>
                </a:lnTo>
                <a:lnTo>
                  <a:pt x="20" y="3563"/>
                </a:lnTo>
                <a:lnTo>
                  <a:pt x="328" y="2459"/>
                </a:lnTo>
                <a:lnTo>
                  <a:pt x="345" y="2410"/>
                </a:lnTo>
                <a:lnTo>
                  <a:pt x="368" y="2362"/>
                </a:lnTo>
                <a:lnTo>
                  <a:pt x="393" y="2318"/>
                </a:lnTo>
                <a:lnTo>
                  <a:pt x="425" y="2276"/>
                </a:lnTo>
                <a:lnTo>
                  <a:pt x="460" y="2238"/>
                </a:lnTo>
                <a:lnTo>
                  <a:pt x="1813" y="887"/>
                </a:lnTo>
                <a:lnTo>
                  <a:pt x="1813" y="887"/>
                </a:lnTo>
                <a:lnTo>
                  <a:pt x="1814" y="886"/>
                </a:lnTo>
                <a:lnTo>
                  <a:pt x="1815" y="885"/>
                </a:lnTo>
                <a:lnTo>
                  <a:pt x="1817" y="882"/>
                </a:lnTo>
                <a:lnTo>
                  <a:pt x="1819" y="881"/>
                </a:lnTo>
                <a:lnTo>
                  <a:pt x="1821" y="879"/>
                </a:lnTo>
                <a:lnTo>
                  <a:pt x="2458" y="243"/>
                </a:lnTo>
                <a:lnTo>
                  <a:pt x="2513" y="194"/>
                </a:lnTo>
                <a:lnTo>
                  <a:pt x="2572" y="150"/>
                </a:lnTo>
                <a:lnTo>
                  <a:pt x="2635" y="110"/>
                </a:lnTo>
                <a:lnTo>
                  <a:pt x="2700" y="77"/>
                </a:lnTo>
                <a:lnTo>
                  <a:pt x="2770" y="50"/>
                </a:lnTo>
                <a:lnTo>
                  <a:pt x="2842" y="28"/>
                </a:lnTo>
                <a:lnTo>
                  <a:pt x="2916" y="12"/>
                </a:lnTo>
                <a:lnTo>
                  <a:pt x="2992" y="3"/>
                </a:lnTo>
                <a:lnTo>
                  <a:pt x="3070" y="0"/>
                </a:lnTo>
                <a:close/>
              </a:path>
            </a:pathLst>
          </a:custGeom>
          <a:solidFill>
            <a:srgbClr val="FF637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ru-RU" sz="3599" dirty="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D8199D6-BE52-469F-9740-A9093745CCD4}"/>
              </a:ext>
            </a:extLst>
          </p:cNvPr>
          <p:cNvSpPr/>
          <p:nvPr/>
        </p:nvSpPr>
        <p:spPr>
          <a:xfrm>
            <a:off x="1254512" y="4237789"/>
            <a:ext cx="1473219" cy="461665"/>
          </a:xfrm>
          <a:prstGeom prst="rect">
            <a:avLst/>
          </a:prstGeom>
          <a:solidFill>
            <a:srgbClr val="FFCB25"/>
          </a:solidFill>
        </p:spPr>
        <p:txBody>
          <a:bodyPr wrap="square" anchor="t">
            <a:spAutoFit/>
          </a:bodyPr>
          <a:lstStyle/>
          <a:p>
            <a:r>
              <a:rPr lang="zh-TW" altLang="en-US" sz="24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人員媒合</a:t>
            </a:r>
            <a:endParaRPr lang="en-US" altLang="zh-TW" sz="24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8E80A0A-2428-4317-B898-B624E8AA343B}"/>
              </a:ext>
            </a:extLst>
          </p:cNvPr>
          <p:cNvSpPr/>
          <p:nvPr/>
        </p:nvSpPr>
        <p:spPr>
          <a:xfrm>
            <a:off x="1226088" y="4641862"/>
            <a:ext cx="10255046" cy="1963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ELTA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教學助理皆經國教署委辦團隊面試、培訓檢核通過，計畫執行期間亦補助地方政府進用本國籍教學顧問、美籍教學顧問提供</a:t>
            </a: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ELTA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教學助理教學指導，爰</a:t>
            </a: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ELTA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人教學助理經媒合成功後，倘學校單方面拒絕該名</a:t>
            </a: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ELTA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教學助理，則視同放棄申請本計畫。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70CD64E2-D937-4C3D-98C7-6464C999D0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510"/>
          <a:stretch/>
        </p:blipFill>
        <p:spPr>
          <a:xfrm>
            <a:off x="7887855" y="433204"/>
            <a:ext cx="3306618" cy="1076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8046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9" name="Arrow: Pentagon 155">
            <a:extLst>
              <a:ext uri="{FF2B5EF4-FFF2-40B4-BE49-F238E27FC236}">
                <a16:creationId xmlns:a16="http://schemas.microsoft.com/office/drawing/2014/main" id="{AA66A95D-B9D5-49CF-B6D7-EE46469B8078}"/>
              </a:ext>
            </a:extLst>
          </p:cNvPr>
          <p:cNvSpPr/>
          <p:nvPr/>
        </p:nvSpPr>
        <p:spPr>
          <a:xfrm>
            <a:off x="0" y="373033"/>
            <a:ext cx="512874" cy="285335"/>
          </a:xfrm>
          <a:prstGeom prst="homePlate">
            <a:avLst/>
          </a:prstGeom>
          <a:solidFill>
            <a:srgbClr val="E75F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2093E5DB-2A6A-475E-BDAE-0B97D456A9B0}"/>
              </a:ext>
            </a:extLst>
          </p:cNvPr>
          <p:cNvSpPr txBox="1"/>
          <p:nvPr/>
        </p:nvSpPr>
        <p:spPr>
          <a:xfrm>
            <a:off x="544814" y="222192"/>
            <a:ext cx="4429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常見問題</a:t>
            </a:r>
            <a:r>
              <a:rPr lang="en-US" altLang="zh-TW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(1/2)</a:t>
            </a:r>
            <a:endParaRPr lang="zh-TW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Freeform 178">
            <a:extLst>
              <a:ext uri="{FF2B5EF4-FFF2-40B4-BE49-F238E27FC236}">
                <a16:creationId xmlns:a16="http://schemas.microsoft.com/office/drawing/2014/main" id="{4EBAAF15-C91A-4B45-AC9A-F827B5208FE2}"/>
              </a:ext>
            </a:extLst>
          </p:cNvPr>
          <p:cNvSpPr>
            <a:spLocks noEditPoints="1"/>
          </p:cNvSpPr>
          <p:nvPr/>
        </p:nvSpPr>
        <p:spPr bwMode="auto">
          <a:xfrm>
            <a:off x="710866" y="971519"/>
            <a:ext cx="428949" cy="421070"/>
          </a:xfrm>
          <a:custGeom>
            <a:avLst/>
            <a:gdLst>
              <a:gd name="T0" fmla="*/ 266 w 4189"/>
              <a:gd name="T1" fmla="*/ 3665 h 4150"/>
              <a:gd name="T2" fmla="*/ 296 w 4189"/>
              <a:gd name="T3" fmla="*/ 3804 h 4150"/>
              <a:gd name="T4" fmla="*/ 456 w 4189"/>
              <a:gd name="T5" fmla="*/ 3890 h 4150"/>
              <a:gd name="T6" fmla="*/ 545 w 4189"/>
              <a:gd name="T7" fmla="*/ 3874 h 4150"/>
              <a:gd name="T8" fmla="*/ 992 w 4189"/>
              <a:gd name="T9" fmla="*/ 3519 h 4150"/>
              <a:gd name="T10" fmla="*/ 800 w 4189"/>
              <a:gd name="T11" fmla="*/ 3264 h 4150"/>
              <a:gd name="T12" fmla="*/ 526 w 4189"/>
              <a:gd name="T13" fmla="*/ 3137 h 4150"/>
              <a:gd name="T14" fmla="*/ 866 w 4189"/>
              <a:gd name="T15" fmla="*/ 2341 h 4150"/>
              <a:gd name="T16" fmla="*/ 610 w 4189"/>
              <a:gd name="T17" fmla="*/ 2467 h 4150"/>
              <a:gd name="T18" fmla="*/ 582 w 4189"/>
              <a:gd name="T19" fmla="*/ 3013 h 4150"/>
              <a:gd name="T20" fmla="*/ 890 w 4189"/>
              <a:gd name="T21" fmla="*/ 3169 h 4150"/>
              <a:gd name="T22" fmla="*/ 1106 w 4189"/>
              <a:gd name="T23" fmla="*/ 3453 h 4150"/>
              <a:gd name="T24" fmla="*/ 1645 w 4189"/>
              <a:gd name="T25" fmla="*/ 3588 h 4150"/>
              <a:gd name="T26" fmla="*/ 1793 w 4189"/>
              <a:gd name="T27" fmla="*/ 3406 h 4150"/>
              <a:gd name="T28" fmla="*/ 1833 w 4189"/>
              <a:gd name="T29" fmla="*/ 3090 h 4150"/>
              <a:gd name="T30" fmla="*/ 1719 w 4189"/>
              <a:gd name="T31" fmla="*/ 2764 h 4150"/>
              <a:gd name="T32" fmla="*/ 1461 w 4189"/>
              <a:gd name="T33" fmla="*/ 2487 h 4150"/>
              <a:gd name="T34" fmla="*/ 1132 w 4189"/>
              <a:gd name="T35" fmla="*/ 2344 h 4150"/>
              <a:gd name="T36" fmla="*/ 2036 w 4189"/>
              <a:gd name="T37" fmla="*/ 2828 h 4150"/>
              <a:gd name="T38" fmla="*/ 2098 w 4189"/>
              <a:gd name="T39" fmla="*/ 3182 h 4150"/>
              <a:gd name="T40" fmla="*/ 3153 w 4189"/>
              <a:gd name="T41" fmla="*/ 2121 h 4150"/>
              <a:gd name="T42" fmla="*/ 3271 w 4189"/>
              <a:gd name="T43" fmla="*/ 1840 h 4150"/>
              <a:gd name="T44" fmla="*/ 3240 w 4189"/>
              <a:gd name="T45" fmla="*/ 1519 h 4150"/>
              <a:gd name="T46" fmla="*/ 1663 w 4189"/>
              <a:gd name="T47" fmla="*/ 2314 h 4150"/>
              <a:gd name="T48" fmla="*/ 1898 w 4189"/>
              <a:gd name="T49" fmla="*/ 2568 h 4150"/>
              <a:gd name="T50" fmla="*/ 3069 w 4189"/>
              <a:gd name="T51" fmla="*/ 1214 h 4150"/>
              <a:gd name="T52" fmla="*/ 2802 w 4189"/>
              <a:gd name="T53" fmla="*/ 1001 h 4150"/>
              <a:gd name="T54" fmla="*/ 2220 w 4189"/>
              <a:gd name="T55" fmla="*/ 935 h 4150"/>
              <a:gd name="T56" fmla="*/ 997 w 4189"/>
              <a:gd name="T57" fmla="*/ 2070 h 4150"/>
              <a:gd name="T58" fmla="*/ 2607 w 4189"/>
              <a:gd name="T59" fmla="*/ 926 h 4150"/>
              <a:gd name="T60" fmla="*/ 3008 w 4189"/>
              <a:gd name="T61" fmla="*/ 263 h 4150"/>
              <a:gd name="T62" fmla="*/ 2733 w 4189"/>
              <a:gd name="T63" fmla="*/ 354 h 4150"/>
              <a:gd name="T64" fmla="*/ 2595 w 4189"/>
              <a:gd name="T65" fmla="*/ 658 h 4150"/>
              <a:gd name="T66" fmla="*/ 2995 w 4189"/>
              <a:gd name="T67" fmla="*/ 810 h 4150"/>
              <a:gd name="T68" fmla="*/ 3320 w 4189"/>
              <a:gd name="T69" fmla="*/ 1110 h 4150"/>
              <a:gd name="T70" fmla="*/ 3506 w 4189"/>
              <a:gd name="T71" fmla="*/ 1493 h 4150"/>
              <a:gd name="T72" fmla="*/ 3536 w 4189"/>
              <a:gd name="T73" fmla="*/ 1747 h 4150"/>
              <a:gd name="T74" fmla="*/ 3891 w 4189"/>
              <a:gd name="T75" fmla="*/ 1316 h 4150"/>
              <a:gd name="T76" fmla="*/ 3918 w 4189"/>
              <a:gd name="T77" fmla="*/ 985 h 4150"/>
              <a:gd name="T78" fmla="*/ 3769 w 4189"/>
              <a:gd name="T79" fmla="*/ 641 h 4150"/>
              <a:gd name="T80" fmla="*/ 3482 w 4189"/>
              <a:gd name="T81" fmla="*/ 378 h 4150"/>
              <a:gd name="T82" fmla="*/ 3140 w 4189"/>
              <a:gd name="T83" fmla="*/ 263 h 4150"/>
              <a:gd name="T84" fmla="*/ 3320 w 4189"/>
              <a:gd name="T85" fmla="*/ 32 h 4150"/>
              <a:gd name="T86" fmla="*/ 3711 w 4189"/>
              <a:gd name="T87" fmla="*/ 218 h 4150"/>
              <a:gd name="T88" fmla="*/ 4010 w 4189"/>
              <a:gd name="T89" fmla="*/ 531 h 4150"/>
              <a:gd name="T90" fmla="*/ 4165 w 4189"/>
              <a:gd name="T91" fmla="*/ 893 h 4150"/>
              <a:gd name="T92" fmla="*/ 4176 w 4189"/>
              <a:gd name="T93" fmla="*/ 1260 h 4150"/>
              <a:gd name="T94" fmla="*/ 4038 w 4189"/>
              <a:gd name="T95" fmla="*/ 1594 h 4150"/>
              <a:gd name="T96" fmla="*/ 1862 w 4189"/>
              <a:gd name="T97" fmla="*/ 3771 h 4150"/>
              <a:gd name="T98" fmla="*/ 606 w 4189"/>
              <a:gd name="T99" fmla="*/ 4126 h 4150"/>
              <a:gd name="T100" fmla="*/ 519 w 4189"/>
              <a:gd name="T101" fmla="*/ 4144 h 4150"/>
              <a:gd name="T102" fmla="*/ 337 w 4189"/>
              <a:gd name="T103" fmla="*/ 4134 h 4150"/>
              <a:gd name="T104" fmla="*/ 95 w 4189"/>
              <a:gd name="T105" fmla="*/ 3974 h 4150"/>
              <a:gd name="T106" fmla="*/ 0 w 4189"/>
              <a:gd name="T107" fmla="*/ 3697 h 4150"/>
              <a:gd name="T108" fmla="*/ 13 w 4189"/>
              <a:gd name="T109" fmla="*/ 3594 h 4150"/>
              <a:gd name="T110" fmla="*/ 345 w 4189"/>
              <a:gd name="T111" fmla="*/ 2410 h 4150"/>
              <a:gd name="T112" fmla="*/ 1813 w 4189"/>
              <a:gd name="T113" fmla="*/ 887 h 4150"/>
              <a:gd name="T114" fmla="*/ 1819 w 4189"/>
              <a:gd name="T115" fmla="*/ 881 h 4150"/>
              <a:gd name="T116" fmla="*/ 2635 w 4189"/>
              <a:gd name="T117" fmla="*/ 110 h 4150"/>
              <a:gd name="T118" fmla="*/ 2992 w 4189"/>
              <a:gd name="T119" fmla="*/ 3 h 4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89" h="4150">
                <a:moveTo>
                  <a:pt x="412" y="3129"/>
                </a:moveTo>
                <a:lnTo>
                  <a:pt x="274" y="3624"/>
                </a:lnTo>
                <a:lnTo>
                  <a:pt x="273" y="3634"/>
                </a:lnTo>
                <a:lnTo>
                  <a:pt x="269" y="3649"/>
                </a:lnTo>
                <a:lnTo>
                  <a:pt x="266" y="3665"/>
                </a:lnTo>
                <a:lnTo>
                  <a:pt x="263" y="3682"/>
                </a:lnTo>
                <a:lnTo>
                  <a:pt x="262" y="3697"/>
                </a:lnTo>
                <a:lnTo>
                  <a:pt x="266" y="3735"/>
                </a:lnTo>
                <a:lnTo>
                  <a:pt x="277" y="3771"/>
                </a:lnTo>
                <a:lnTo>
                  <a:pt x="296" y="3804"/>
                </a:lnTo>
                <a:lnTo>
                  <a:pt x="318" y="3833"/>
                </a:lnTo>
                <a:lnTo>
                  <a:pt x="348" y="3857"/>
                </a:lnTo>
                <a:lnTo>
                  <a:pt x="381" y="3874"/>
                </a:lnTo>
                <a:lnTo>
                  <a:pt x="417" y="3886"/>
                </a:lnTo>
                <a:lnTo>
                  <a:pt x="456" y="3890"/>
                </a:lnTo>
                <a:lnTo>
                  <a:pt x="476" y="3889"/>
                </a:lnTo>
                <a:lnTo>
                  <a:pt x="496" y="3885"/>
                </a:lnTo>
                <a:lnTo>
                  <a:pt x="517" y="3881"/>
                </a:lnTo>
                <a:lnTo>
                  <a:pt x="534" y="3877"/>
                </a:lnTo>
                <a:lnTo>
                  <a:pt x="545" y="3874"/>
                </a:lnTo>
                <a:lnTo>
                  <a:pt x="1033" y="3747"/>
                </a:lnTo>
                <a:lnTo>
                  <a:pt x="1032" y="3691"/>
                </a:lnTo>
                <a:lnTo>
                  <a:pt x="1025" y="3633"/>
                </a:lnTo>
                <a:lnTo>
                  <a:pt x="1012" y="3576"/>
                </a:lnTo>
                <a:lnTo>
                  <a:pt x="992" y="3519"/>
                </a:lnTo>
                <a:lnTo>
                  <a:pt x="966" y="3463"/>
                </a:lnTo>
                <a:lnTo>
                  <a:pt x="934" y="3409"/>
                </a:lnTo>
                <a:lnTo>
                  <a:pt x="895" y="3357"/>
                </a:lnTo>
                <a:lnTo>
                  <a:pt x="850" y="3308"/>
                </a:lnTo>
                <a:lnTo>
                  <a:pt x="800" y="3264"/>
                </a:lnTo>
                <a:lnTo>
                  <a:pt x="750" y="3226"/>
                </a:lnTo>
                <a:lnTo>
                  <a:pt x="696" y="3195"/>
                </a:lnTo>
                <a:lnTo>
                  <a:pt x="640" y="3170"/>
                </a:lnTo>
                <a:lnTo>
                  <a:pt x="583" y="3150"/>
                </a:lnTo>
                <a:lnTo>
                  <a:pt x="526" y="3137"/>
                </a:lnTo>
                <a:lnTo>
                  <a:pt x="470" y="3130"/>
                </a:lnTo>
                <a:lnTo>
                  <a:pt x="412" y="3129"/>
                </a:lnTo>
                <a:close/>
                <a:moveTo>
                  <a:pt x="997" y="2330"/>
                </a:moveTo>
                <a:lnTo>
                  <a:pt x="932" y="2333"/>
                </a:lnTo>
                <a:lnTo>
                  <a:pt x="866" y="2341"/>
                </a:lnTo>
                <a:lnTo>
                  <a:pt x="804" y="2356"/>
                </a:lnTo>
                <a:lnTo>
                  <a:pt x="743" y="2377"/>
                </a:lnTo>
                <a:lnTo>
                  <a:pt x="685" y="2405"/>
                </a:lnTo>
                <a:lnTo>
                  <a:pt x="632" y="2439"/>
                </a:lnTo>
                <a:lnTo>
                  <a:pt x="610" y="2467"/>
                </a:lnTo>
                <a:lnTo>
                  <a:pt x="593" y="2498"/>
                </a:lnTo>
                <a:lnTo>
                  <a:pt x="581" y="2528"/>
                </a:lnTo>
                <a:lnTo>
                  <a:pt x="450" y="2996"/>
                </a:lnTo>
                <a:lnTo>
                  <a:pt x="517" y="3002"/>
                </a:lnTo>
                <a:lnTo>
                  <a:pt x="582" y="3013"/>
                </a:lnTo>
                <a:lnTo>
                  <a:pt x="648" y="3033"/>
                </a:lnTo>
                <a:lnTo>
                  <a:pt x="712" y="3057"/>
                </a:lnTo>
                <a:lnTo>
                  <a:pt x="774" y="3089"/>
                </a:lnTo>
                <a:lnTo>
                  <a:pt x="834" y="3125"/>
                </a:lnTo>
                <a:lnTo>
                  <a:pt x="890" y="3169"/>
                </a:lnTo>
                <a:lnTo>
                  <a:pt x="942" y="3216"/>
                </a:lnTo>
                <a:lnTo>
                  <a:pt x="993" y="3271"/>
                </a:lnTo>
                <a:lnTo>
                  <a:pt x="1037" y="3329"/>
                </a:lnTo>
                <a:lnTo>
                  <a:pt x="1075" y="3390"/>
                </a:lnTo>
                <a:lnTo>
                  <a:pt x="1106" y="3453"/>
                </a:lnTo>
                <a:lnTo>
                  <a:pt x="1128" y="3518"/>
                </a:lnTo>
                <a:lnTo>
                  <a:pt x="1146" y="3583"/>
                </a:lnTo>
                <a:lnTo>
                  <a:pt x="1157" y="3649"/>
                </a:lnTo>
                <a:lnTo>
                  <a:pt x="1162" y="3714"/>
                </a:lnTo>
                <a:lnTo>
                  <a:pt x="1645" y="3588"/>
                </a:lnTo>
                <a:lnTo>
                  <a:pt x="1669" y="3579"/>
                </a:lnTo>
                <a:lnTo>
                  <a:pt x="1692" y="3568"/>
                </a:lnTo>
                <a:lnTo>
                  <a:pt x="1732" y="3518"/>
                </a:lnTo>
                <a:lnTo>
                  <a:pt x="1766" y="3463"/>
                </a:lnTo>
                <a:lnTo>
                  <a:pt x="1793" y="3406"/>
                </a:lnTo>
                <a:lnTo>
                  <a:pt x="1813" y="3348"/>
                </a:lnTo>
                <a:lnTo>
                  <a:pt x="1827" y="3285"/>
                </a:lnTo>
                <a:lnTo>
                  <a:pt x="1835" y="3222"/>
                </a:lnTo>
                <a:lnTo>
                  <a:pt x="1837" y="3157"/>
                </a:lnTo>
                <a:lnTo>
                  <a:pt x="1833" y="3090"/>
                </a:lnTo>
                <a:lnTo>
                  <a:pt x="1822" y="3024"/>
                </a:lnTo>
                <a:lnTo>
                  <a:pt x="1805" y="2958"/>
                </a:lnTo>
                <a:lnTo>
                  <a:pt x="1782" y="2891"/>
                </a:lnTo>
                <a:lnTo>
                  <a:pt x="1754" y="2828"/>
                </a:lnTo>
                <a:lnTo>
                  <a:pt x="1719" y="2764"/>
                </a:lnTo>
                <a:lnTo>
                  <a:pt x="1677" y="2702"/>
                </a:lnTo>
                <a:lnTo>
                  <a:pt x="1631" y="2642"/>
                </a:lnTo>
                <a:lnTo>
                  <a:pt x="1578" y="2586"/>
                </a:lnTo>
                <a:lnTo>
                  <a:pt x="1521" y="2533"/>
                </a:lnTo>
                <a:lnTo>
                  <a:pt x="1461" y="2487"/>
                </a:lnTo>
                <a:lnTo>
                  <a:pt x="1398" y="2446"/>
                </a:lnTo>
                <a:lnTo>
                  <a:pt x="1332" y="2411"/>
                </a:lnTo>
                <a:lnTo>
                  <a:pt x="1266" y="2383"/>
                </a:lnTo>
                <a:lnTo>
                  <a:pt x="1199" y="2361"/>
                </a:lnTo>
                <a:lnTo>
                  <a:pt x="1132" y="2344"/>
                </a:lnTo>
                <a:lnTo>
                  <a:pt x="1064" y="2334"/>
                </a:lnTo>
                <a:lnTo>
                  <a:pt x="997" y="2330"/>
                </a:lnTo>
                <a:close/>
                <a:moveTo>
                  <a:pt x="3240" y="1519"/>
                </a:moveTo>
                <a:lnTo>
                  <a:pt x="2001" y="2746"/>
                </a:lnTo>
                <a:lnTo>
                  <a:pt x="2036" y="2828"/>
                </a:lnTo>
                <a:lnTo>
                  <a:pt x="2064" y="2913"/>
                </a:lnTo>
                <a:lnTo>
                  <a:pt x="2084" y="2999"/>
                </a:lnTo>
                <a:lnTo>
                  <a:pt x="2097" y="3085"/>
                </a:lnTo>
                <a:lnTo>
                  <a:pt x="2098" y="3134"/>
                </a:lnTo>
                <a:lnTo>
                  <a:pt x="2098" y="3182"/>
                </a:lnTo>
                <a:lnTo>
                  <a:pt x="3110" y="2173"/>
                </a:lnTo>
                <a:lnTo>
                  <a:pt x="3107" y="2171"/>
                </a:lnTo>
                <a:lnTo>
                  <a:pt x="3109" y="2170"/>
                </a:lnTo>
                <a:lnTo>
                  <a:pt x="3111" y="2169"/>
                </a:lnTo>
                <a:lnTo>
                  <a:pt x="3153" y="2121"/>
                </a:lnTo>
                <a:lnTo>
                  <a:pt x="3189" y="2070"/>
                </a:lnTo>
                <a:lnTo>
                  <a:pt x="3219" y="2017"/>
                </a:lnTo>
                <a:lnTo>
                  <a:pt x="3243" y="1960"/>
                </a:lnTo>
                <a:lnTo>
                  <a:pt x="3260" y="1901"/>
                </a:lnTo>
                <a:lnTo>
                  <a:pt x="3271" y="1840"/>
                </a:lnTo>
                <a:lnTo>
                  <a:pt x="3276" y="1777"/>
                </a:lnTo>
                <a:lnTo>
                  <a:pt x="3276" y="1714"/>
                </a:lnTo>
                <a:lnTo>
                  <a:pt x="3269" y="1649"/>
                </a:lnTo>
                <a:lnTo>
                  <a:pt x="3257" y="1584"/>
                </a:lnTo>
                <a:lnTo>
                  <a:pt x="3240" y="1519"/>
                </a:lnTo>
                <a:close/>
                <a:moveTo>
                  <a:pt x="2743" y="974"/>
                </a:moveTo>
                <a:lnTo>
                  <a:pt x="1495" y="2210"/>
                </a:lnTo>
                <a:lnTo>
                  <a:pt x="1553" y="2242"/>
                </a:lnTo>
                <a:lnTo>
                  <a:pt x="1608" y="2277"/>
                </a:lnTo>
                <a:lnTo>
                  <a:pt x="1663" y="2314"/>
                </a:lnTo>
                <a:lnTo>
                  <a:pt x="1714" y="2357"/>
                </a:lnTo>
                <a:lnTo>
                  <a:pt x="1763" y="2402"/>
                </a:lnTo>
                <a:lnTo>
                  <a:pt x="1813" y="2455"/>
                </a:lnTo>
                <a:lnTo>
                  <a:pt x="1857" y="2511"/>
                </a:lnTo>
                <a:lnTo>
                  <a:pt x="1898" y="2568"/>
                </a:lnTo>
                <a:lnTo>
                  <a:pt x="1937" y="2626"/>
                </a:lnTo>
                <a:lnTo>
                  <a:pt x="3186" y="1389"/>
                </a:lnTo>
                <a:lnTo>
                  <a:pt x="3152" y="1329"/>
                </a:lnTo>
                <a:lnTo>
                  <a:pt x="3113" y="1269"/>
                </a:lnTo>
                <a:lnTo>
                  <a:pt x="3069" y="1214"/>
                </a:lnTo>
                <a:lnTo>
                  <a:pt x="3019" y="1159"/>
                </a:lnTo>
                <a:lnTo>
                  <a:pt x="2967" y="1113"/>
                </a:lnTo>
                <a:lnTo>
                  <a:pt x="2915" y="1070"/>
                </a:lnTo>
                <a:lnTo>
                  <a:pt x="2858" y="1033"/>
                </a:lnTo>
                <a:lnTo>
                  <a:pt x="2802" y="1001"/>
                </a:lnTo>
                <a:lnTo>
                  <a:pt x="2743" y="974"/>
                </a:lnTo>
                <a:close/>
                <a:moveTo>
                  <a:pt x="2409" y="903"/>
                </a:moveTo>
                <a:lnTo>
                  <a:pt x="2344" y="907"/>
                </a:lnTo>
                <a:lnTo>
                  <a:pt x="2281" y="918"/>
                </a:lnTo>
                <a:lnTo>
                  <a:pt x="2220" y="935"/>
                </a:lnTo>
                <a:lnTo>
                  <a:pt x="2162" y="958"/>
                </a:lnTo>
                <a:lnTo>
                  <a:pt x="2106" y="987"/>
                </a:lnTo>
                <a:lnTo>
                  <a:pt x="2054" y="1023"/>
                </a:lnTo>
                <a:lnTo>
                  <a:pt x="2005" y="1064"/>
                </a:lnTo>
                <a:lnTo>
                  <a:pt x="997" y="2070"/>
                </a:lnTo>
                <a:lnTo>
                  <a:pt x="1092" y="2076"/>
                </a:lnTo>
                <a:lnTo>
                  <a:pt x="1187" y="2092"/>
                </a:lnTo>
                <a:lnTo>
                  <a:pt x="1281" y="2116"/>
                </a:lnTo>
                <a:lnTo>
                  <a:pt x="1373" y="2147"/>
                </a:lnTo>
                <a:lnTo>
                  <a:pt x="2607" y="926"/>
                </a:lnTo>
                <a:lnTo>
                  <a:pt x="2540" y="913"/>
                </a:lnTo>
                <a:lnTo>
                  <a:pt x="2474" y="905"/>
                </a:lnTo>
                <a:lnTo>
                  <a:pt x="2409" y="903"/>
                </a:lnTo>
                <a:close/>
                <a:moveTo>
                  <a:pt x="3070" y="260"/>
                </a:moveTo>
                <a:lnTo>
                  <a:pt x="3008" y="263"/>
                </a:lnTo>
                <a:lnTo>
                  <a:pt x="2948" y="271"/>
                </a:lnTo>
                <a:lnTo>
                  <a:pt x="2891" y="284"/>
                </a:lnTo>
                <a:lnTo>
                  <a:pt x="2836" y="302"/>
                </a:lnTo>
                <a:lnTo>
                  <a:pt x="2783" y="326"/>
                </a:lnTo>
                <a:lnTo>
                  <a:pt x="2733" y="354"/>
                </a:lnTo>
                <a:lnTo>
                  <a:pt x="2687" y="389"/>
                </a:lnTo>
                <a:lnTo>
                  <a:pt x="2644" y="426"/>
                </a:lnTo>
                <a:lnTo>
                  <a:pt x="2427" y="642"/>
                </a:lnTo>
                <a:lnTo>
                  <a:pt x="2512" y="646"/>
                </a:lnTo>
                <a:lnTo>
                  <a:pt x="2595" y="658"/>
                </a:lnTo>
                <a:lnTo>
                  <a:pt x="2678" y="675"/>
                </a:lnTo>
                <a:lnTo>
                  <a:pt x="2759" y="699"/>
                </a:lnTo>
                <a:lnTo>
                  <a:pt x="2840" y="731"/>
                </a:lnTo>
                <a:lnTo>
                  <a:pt x="2919" y="768"/>
                </a:lnTo>
                <a:lnTo>
                  <a:pt x="2995" y="810"/>
                </a:lnTo>
                <a:lnTo>
                  <a:pt x="3067" y="861"/>
                </a:lnTo>
                <a:lnTo>
                  <a:pt x="3137" y="915"/>
                </a:lnTo>
                <a:lnTo>
                  <a:pt x="3203" y="976"/>
                </a:lnTo>
                <a:lnTo>
                  <a:pt x="3264" y="1041"/>
                </a:lnTo>
                <a:lnTo>
                  <a:pt x="3320" y="1110"/>
                </a:lnTo>
                <a:lnTo>
                  <a:pt x="3370" y="1182"/>
                </a:lnTo>
                <a:lnTo>
                  <a:pt x="3414" y="1256"/>
                </a:lnTo>
                <a:lnTo>
                  <a:pt x="3452" y="1333"/>
                </a:lnTo>
                <a:lnTo>
                  <a:pt x="3482" y="1413"/>
                </a:lnTo>
                <a:lnTo>
                  <a:pt x="3506" y="1493"/>
                </a:lnTo>
                <a:lnTo>
                  <a:pt x="3525" y="1576"/>
                </a:lnTo>
                <a:lnTo>
                  <a:pt x="3536" y="1659"/>
                </a:lnTo>
                <a:lnTo>
                  <a:pt x="3537" y="1688"/>
                </a:lnTo>
                <a:lnTo>
                  <a:pt x="3536" y="1718"/>
                </a:lnTo>
                <a:lnTo>
                  <a:pt x="3536" y="1747"/>
                </a:lnTo>
                <a:lnTo>
                  <a:pt x="3756" y="1527"/>
                </a:lnTo>
                <a:lnTo>
                  <a:pt x="3798" y="1479"/>
                </a:lnTo>
                <a:lnTo>
                  <a:pt x="3836" y="1428"/>
                </a:lnTo>
                <a:lnTo>
                  <a:pt x="3867" y="1373"/>
                </a:lnTo>
                <a:lnTo>
                  <a:pt x="3891" y="1316"/>
                </a:lnTo>
                <a:lnTo>
                  <a:pt x="3910" y="1255"/>
                </a:lnTo>
                <a:lnTo>
                  <a:pt x="3922" y="1191"/>
                </a:lnTo>
                <a:lnTo>
                  <a:pt x="3927" y="1126"/>
                </a:lnTo>
                <a:lnTo>
                  <a:pt x="3926" y="1058"/>
                </a:lnTo>
                <a:lnTo>
                  <a:pt x="3918" y="985"/>
                </a:lnTo>
                <a:lnTo>
                  <a:pt x="3902" y="914"/>
                </a:lnTo>
                <a:lnTo>
                  <a:pt x="3879" y="842"/>
                </a:lnTo>
                <a:lnTo>
                  <a:pt x="3848" y="773"/>
                </a:lnTo>
                <a:lnTo>
                  <a:pt x="3812" y="706"/>
                </a:lnTo>
                <a:lnTo>
                  <a:pt x="3769" y="641"/>
                </a:lnTo>
                <a:lnTo>
                  <a:pt x="3719" y="577"/>
                </a:lnTo>
                <a:lnTo>
                  <a:pt x="3663" y="517"/>
                </a:lnTo>
                <a:lnTo>
                  <a:pt x="3606" y="466"/>
                </a:lnTo>
                <a:lnTo>
                  <a:pt x="3545" y="419"/>
                </a:lnTo>
                <a:lnTo>
                  <a:pt x="3482" y="378"/>
                </a:lnTo>
                <a:lnTo>
                  <a:pt x="3417" y="342"/>
                </a:lnTo>
                <a:lnTo>
                  <a:pt x="3350" y="313"/>
                </a:lnTo>
                <a:lnTo>
                  <a:pt x="3280" y="290"/>
                </a:lnTo>
                <a:lnTo>
                  <a:pt x="3211" y="273"/>
                </a:lnTo>
                <a:lnTo>
                  <a:pt x="3140" y="263"/>
                </a:lnTo>
                <a:lnTo>
                  <a:pt x="3070" y="260"/>
                </a:lnTo>
                <a:close/>
                <a:moveTo>
                  <a:pt x="3070" y="0"/>
                </a:moveTo>
                <a:lnTo>
                  <a:pt x="3154" y="4"/>
                </a:lnTo>
                <a:lnTo>
                  <a:pt x="3237" y="15"/>
                </a:lnTo>
                <a:lnTo>
                  <a:pt x="3320" y="32"/>
                </a:lnTo>
                <a:lnTo>
                  <a:pt x="3402" y="56"/>
                </a:lnTo>
                <a:lnTo>
                  <a:pt x="3484" y="88"/>
                </a:lnTo>
                <a:lnTo>
                  <a:pt x="3561" y="125"/>
                </a:lnTo>
                <a:lnTo>
                  <a:pt x="3638" y="168"/>
                </a:lnTo>
                <a:lnTo>
                  <a:pt x="3711" y="218"/>
                </a:lnTo>
                <a:lnTo>
                  <a:pt x="3782" y="273"/>
                </a:lnTo>
                <a:lnTo>
                  <a:pt x="3848" y="334"/>
                </a:lnTo>
                <a:lnTo>
                  <a:pt x="3908" y="398"/>
                </a:lnTo>
                <a:lnTo>
                  <a:pt x="3962" y="463"/>
                </a:lnTo>
                <a:lnTo>
                  <a:pt x="4010" y="531"/>
                </a:lnTo>
                <a:lnTo>
                  <a:pt x="4053" y="601"/>
                </a:lnTo>
                <a:lnTo>
                  <a:pt x="4089" y="672"/>
                </a:lnTo>
                <a:lnTo>
                  <a:pt x="4120" y="744"/>
                </a:lnTo>
                <a:lnTo>
                  <a:pt x="4145" y="818"/>
                </a:lnTo>
                <a:lnTo>
                  <a:pt x="4165" y="893"/>
                </a:lnTo>
                <a:lnTo>
                  <a:pt x="4179" y="967"/>
                </a:lnTo>
                <a:lnTo>
                  <a:pt x="4187" y="1041"/>
                </a:lnTo>
                <a:lnTo>
                  <a:pt x="4189" y="1115"/>
                </a:lnTo>
                <a:lnTo>
                  <a:pt x="4185" y="1188"/>
                </a:lnTo>
                <a:lnTo>
                  <a:pt x="4176" y="1260"/>
                </a:lnTo>
                <a:lnTo>
                  <a:pt x="4160" y="1332"/>
                </a:lnTo>
                <a:lnTo>
                  <a:pt x="4139" y="1401"/>
                </a:lnTo>
                <a:lnTo>
                  <a:pt x="4112" y="1468"/>
                </a:lnTo>
                <a:lnTo>
                  <a:pt x="4078" y="1532"/>
                </a:lnTo>
                <a:lnTo>
                  <a:pt x="4038" y="1594"/>
                </a:lnTo>
                <a:lnTo>
                  <a:pt x="3993" y="1654"/>
                </a:lnTo>
                <a:lnTo>
                  <a:pt x="3942" y="1710"/>
                </a:lnTo>
                <a:lnTo>
                  <a:pt x="1944" y="3705"/>
                </a:lnTo>
                <a:lnTo>
                  <a:pt x="1904" y="3740"/>
                </a:lnTo>
                <a:lnTo>
                  <a:pt x="1862" y="3771"/>
                </a:lnTo>
                <a:lnTo>
                  <a:pt x="1817" y="3797"/>
                </a:lnTo>
                <a:lnTo>
                  <a:pt x="1770" y="3819"/>
                </a:lnTo>
                <a:lnTo>
                  <a:pt x="1720" y="3837"/>
                </a:lnTo>
                <a:lnTo>
                  <a:pt x="610" y="4125"/>
                </a:lnTo>
                <a:lnTo>
                  <a:pt x="606" y="4126"/>
                </a:lnTo>
                <a:lnTo>
                  <a:pt x="596" y="4129"/>
                </a:lnTo>
                <a:lnTo>
                  <a:pt x="581" y="4132"/>
                </a:lnTo>
                <a:lnTo>
                  <a:pt x="562" y="4136"/>
                </a:lnTo>
                <a:lnTo>
                  <a:pt x="541" y="4140"/>
                </a:lnTo>
                <a:lnTo>
                  <a:pt x="519" y="4144"/>
                </a:lnTo>
                <a:lnTo>
                  <a:pt x="498" y="4148"/>
                </a:lnTo>
                <a:lnTo>
                  <a:pt x="478" y="4149"/>
                </a:lnTo>
                <a:lnTo>
                  <a:pt x="459" y="4150"/>
                </a:lnTo>
                <a:lnTo>
                  <a:pt x="396" y="4146"/>
                </a:lnTo>
                <a:lnTo>
                  <a:pt x="337" y="4134"/>
                </a:lnTo>
                <a:lnTo>
                  <a:pt x="280" y="4114"/>
                </a:lnTo>
                <a:lnTo>
                  <a:pt x="227" y="4088"/>
                </a:lnTo>
                <a:lnTo>
                  <a:pt x="178" y="4056"/>
                </a:lnTo>
                <a:lnTo>
                  <a:pt x="134" y="4018"/>
                </a:lnTo>
                <a:lnTo>
                  <a:pt x="95" y="3974"/>
                </a:lnTo>
                <a:lnTo>
                  <a:pt x="63" y="3925"/>
                </a:lnTo>
                <a:lnTo>
                  <a:pt x="36" y="3873"/>
                </a:lnTo>
                <a:lnTo>
                  <a:pt x="16" y="3817"/>
                </a:lnTo>
                <a:lnTo>
                  <a:pt x="4" y="3758"/>
                </a:lnTo>
                <a:lnTo>
                  <a:pt x="0" y="3697"/>
                </a:lnTo>
                <a:lnTo>
                  <a:pt x="1" y="3678"/>
                </a:lnTo>
                <a:lnTo>
                  <a:pt x="2" y="3657"/>
                </a:lnTo>
                <a:lnTo>
                  <a:pt x="6" y="3636"/>
                </a:lnTo>
                <a:lnTo>
                  <a:pt x="10" y="3613"/>
                </a:lnTo>
                <a:lnTo>
                  <a:pt x="13" y="3594"/>
                </a:lnTo>
                <a:lnTo>
                  <a:pt x="17" y="3579"/>
                </a:lnTo>
                <a:lnTo>
                  <a:pt x="20" y="3567"/>
                </a:lnTo>
                <a:lnTo>
                  <a:pt x="20" y="3563"/>
                </a:lnTo>
                <a:lnTo>
                  <a:pt x="328" y="2459"/>
                </a:lnTo>
                <a:lnTo>
                  <a:pt x="345" y="2410"/>
                </a:lnTo>
                <a:lnTo>
                  <a:pt x="368" y="2362"/>
                </a:lnTo>
                <a:lnTo>
                  <a:pt x="393" y="2318"/>
                </a:lnTo>
                <a:lnTo>
                  <a:pt x="425" y="2276"/>
                </a:lnTo>
                <a:lnTo>
                  <a:pt x="460" y="2238"/>
                </a:lnTo>
                <a:lnTo>
                  <a:pt x="1813" y="887"/>
                </a:lnTo>
                <a:lnTo>
                  <a:pt x="1813" y="887"/>
                </a:lnTo>
                <a:lnTo>
                  <a:pt x="1814" y="886"/>
                </a:lnTo>
                <a:lnTo>
                  <a:pt x="1815" y="885"/>
                </a:lnTo>
                <a:lnTo>
                  <a:pt x="1817" y="882"/>
                </a:lnTo>
                <a:lnTo>
                  <a:pt x="1819" y="881"/>
                </a:lnTo>
                <a:lnTo>
                  <a:pt x="1821" y="879"/>
                </a:lnTo>
                <a:lnTo>
                  <a:pt x="2458" y="243"/>
                </a:lnTo>
                <a:lnTo>
                  <a:pt x="2513" y="194"/>
                </a:lnTo>
                <a:lnTo>
                  <a:pt x="2572" y="150"/>
                </a:lnTo>
                <a:lnTo>
                  <a:pt x="2635" y="110"/>
                </a:lnTo>
                <a:lnTo>
                  <a:pt x="2700" y="77"/>
                </a:lnTo>
                <a:lnTo>
                  <a:pt x="2770" y="50"/>
                </a:lnTo>
                <a:lnTo>
                  <a:pt x="2842" y="28"/>
                </a:lnTo>
                <a:lnTo>
                  <a:pt x="2916" y="12"/>
                </a:lnTo>
                <a:lnTo>
                  <a:pt x="2992" y="3"/>
                </a:lnTo>
                <a:lnTo>
                  <a:pt x="3070" y="0"/>
                </a:lnTo>
                <a:close/>
              </a:path>
            </a:pathLst>
          </a:custGeom>
          <a:solidFill>
            <a:srgbClr val="FF637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ru-RU" sz="3599" dirty="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D8199D6-BE52-469F-9740-A9093745CCD4}"/>
              </a:ext>
            </a:extLst>
          </p:cNvPr>
          <p:cNvSpPr/>
          <p:nvPr/>
        </p:nvSpPr>
        <p:spPr>
          <a:xfrm>
            <a:off x="1254512" y="890318"/>
            <a:ext cx="2502385" cy="461665"/>
          </a:xfrm>
          <a:prstGeom prst="rect">
            <a:avLst/>
          </a:prstGeom>
          <a:solidFill>
            <a:srgbClr val="FFCB25"/>
          </a:solidFill>
        </p:spPr>
        <p:txBody>
          <a:bodyPr wrap="square" anchor="t">
            <a:spAutoFit/>
          </a:bodyPr>
          <a:lstStyle/>
          <a:p>
            <a:r>
              <a:rPr lang="zh-TW" altLang="en-US" sz="24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勞保問題</a:t>
            </a:r>
            <a:endParaRPr lang="en-US" altLang="zh-TW" sz="24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8E80A0A-2428-4317-B898-B624E8AA343B}"/>
              </a:ext>
            </a:extLst>
          </p:cNvPr>
          <p:cNvSpPr/>
          <p:nvPr/>
        </p:nvSpPr>
        <p:spPr>
          <a:xfrm>
            <a:off x="1226088" y="1326836"/>
            <a:ext cx="10255046" cy="2443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Q: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依</a:t>
            </a: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ELTA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勞保部分是否可以保</a:t>
            </a: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個月，或是只能當天加退保？</a:t>
            </a:r>
            <a:endParaRPr lang="en-US" altLang="zh-TW" sz="2400" kern="1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en-US" altLang="zh-TW" sz="24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A:</a:t>
            </a:r>
            <a:r>
              <a:rPr lang="zh-TW" altLang="en-US" sz="24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經詢勞保局表示，倘能確定</a:t>
            </a:r>
            <a:r>
              <a:rPr lang="en-US" altLang="zh-TW" sz="24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ELTA</a:t>
            </a:r>
            <a:r>
              <a:rPr lang="zh-TW" altLang="en-US" sz="24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月授課時數及實支鐘點費，得比照長期代課老師（已約定於指定時間內代課，全月均屬在職狀態）方式辦理，學校申報整月提繳，並依「勞工保險普通事故及就業保險合計之保險費分擔金額表」規定辦理，依月薪總額所對應級距編列勞保費。</a:t>
            </a:r>
          </a:p>
        </p:txBody>
      </p:sp>
      <p:sp>
        <p:nvSpPr>
          <p:cNvPr id="10" name="Freeform 178">
            <a:extLst>
              <a:ext uri="{FF2B5EF4-FFF2-40B4-BE49-F238E27FC236}">
                <a16:creationId xmlns:a16="http://schemas.microsoft.com/office/drawing/2014/main" id="{4EBAAF15-C91A-4B45-AC9A-F827B5208FE2}"/>
              </a:ext>
            </a:extLst>
          </p:cNvPr>
          <p:cNvSpPr>
            <a:spLocks noEditPoints="1"/>
          </p:cNvSpPr>
          <p:nvPr/>
        </p:nvSpPr>
        <p:spPr bwMode="auto">
          <a:xfrm>
            <a:off x="667248" y="4242697"/>
            <a:ext cx="428949" cy="421070"/>
          </a:xfrm>
          <a:custGeom>
            <a:avLst/>
            <a:gdLst>
              <a:gd name="T0" fmla="*/ 266 w 4189"/>
              <a:gd name="T1" fmla="*/ 3665 h 4150"/>
              <a:gd name="T2" fmla="*/ 296 w 4189"/>
              <a:gd name="T3" fmla="*/ 3804 h 4150"/>
              <a:gd name="T4" fmla="*/ 456 w 4189"/>
              <a:gd name="T5" fmla="*/ 3890 h 4150"/>
              <a:gd name="T6" fmla="*/ 545 w 4189"/>
              <a:gd name="T7" fmla="*/ 3874 h 4150"/>
              <a:gd name="T8" fmla="*/ 992 w 4189"/>
              <a:gd name="T9" fmla="*/ 3519 h 4150"/>
              <a:gd name="T10" fmla="*/ 800 w 4189"/>
              <a:gd name="T11" fmla="*/ 3264 h 4150"/>
              <a:gd name="T12" fmla="*/ 526 w 4189"/>
              <a:gd name="T13" fmla="*/ 3137 h 4150"/>
              <a:gd name="T14" fmla="*/ 866 w 4189"/>
              <a:gd name="T15" fmla="*/ 2341 h 4150"/>
              <a:gd name="T16" fmla="*/ 610 w 4189"/>
              <a:gd name="T17" fmla="*/ 2467 h 4150"/>
              <a:gd name="T18" fmla="*/ 582 w 4189"/>
              <a:gd name="T19" fmla="*/ 3013 h 4150"/>
              <a:gd name="T20" fmla="*/ 890 w 4189"/>
              <a:gd name="T21" fmla="*/ 3169 h 4150"/>
              <a:gd name="T22" fmla="*/ 1106 w 4189"/>
              <a:gd name="T23" fmla="*/ 3453 h 4150"/>
              <a:gd name="T24" fmla="*/ 1645 w 4189"/>
              <a:gd name="T25" fmla="*/ 3588 h 4150"/>
              <a:gd name="T26" fmla="*/ 1793 w 4189"/>
              <a:gd name="T27" fmla="*/ 3406 h 4150"/>
              <a:gd name="T28" fmla="*/ 1833 w 4189"/>
              <a:gd name="T29" fmla="*/ 3090 h 4150"/>
              <a:gd name="T30" fmla="*/ 1719 w 4189"/>
              <a:gd name="T31" fmla="*/ 2764 h 4150"/>
              <a:gd name="T32" fmla="*/ 1461 w 4189"/>
              <a:gd name="T33" fmla="*/ 2487 h 4150"/>
              <a:gd name="T34" fmla="*/ 1132 w 4189"/>
              <a:gd name="T35" fmla="*/ 2344 h 4150"/>
              <a:gd name="T36" fmla="*/ 2036 w 4189"/>
              <a:gd name="T37" fmla="*/ 2828 h 4150"/>
              <a:gd name="T38" fmla="*/ 2098 w 4189"/>
              <a:gd name="T39" fmla="*/ 3182 h 4150"/>
              <a:gd name="T40" fmla="*/ 3153 w 4189"/>
              <a:gd name="T41" fmla="*/ 2121 h 4150"/>
              <a:gd name="T42" fmla="*/ 3271 w 4189"/>
              <a:gd name="T43" fmla="*/ 1840 h 4150"/>
              <a:gd name="T44" fmla="*/ 3240 w 4189"/>
              <a:gd name="T45" fmla="*/ 1519 h 4150"/>
              <a:gd name="T46" fmla="*/ 1663 w 4189"/>
              <a:gd name="T47" fmla="*/ 2314 h 4150"/>
              <a:gd name="T48" fmla="*/ 1898 w 4189"/>
              <a:gd name="T49" fmla="*/ 2568 h 4150"/>
              <a:gd name="T50" fmla="*/ 3069 w 4189"/>
              <a:gd name="T51" fmla="*/ 1214 h 4150"/>
              <a:gd name="T52" fmla="*/ 2802 w 4189"/>
              <a:gd name="T53" fmla="*/ 1001 h 4150"/>
              <a:gd name="T54" fmla="*/ 2220 w 4189"/>
              <a:gd name="T55" fmla="*/ 935 h 4150"/>
              <a:gd name="T56" fmla="*/ 997 w 4189"/>
              <a:gd name="T57" fmla="*/ 2070 h 4150"/>
              <a:gd name="T58" fmla="*/ 2607 w 4189"/>
              <a:gd name="T59" fmla="*/ 926 h 4150"/>
              <a:gd name="T60" fmla="*/ 3008 w 4189"/>
              <a:gd name="T61" fmla="*/ 263 h 4150"/>
              <a:gd name="T62" fmla="*/ 2733 w 4189"/>
              <a:gd name="T63" fmla="*/ 354 h 4150"/>
              <a:gd name="T64" fmla="*/ 2595 w 4189"/>
              <a:gd name="T65" fmla="*/ 658 h 4150"/>
              <a:gd name="T66" fmla="*/ 2995 w 4189"/>
              <a:gd name="T67" fmla="*/ 810 h 4150"/>
              <a:gd name="T68" fmla="*/ 3320 w 4189"/>
              <a:gd name="T69" fmla="*/ 1110 h 4150"/>
              <a:gd name="T70" fmla="*/ 3506 w 4189"/>
              <a:gd name="T71" fmla="*/ 1493 h 4150"/>
              <a:gd name="T72" fmla="*/ 3536 w 4189"/>
              <a:gd name="T73" fmla="*/ 1747 h 4150"/>
              <a:gd name="T74" fmla="*/ 3891 w 4189"/>
              <a:gd name="T75" fmla="*/ 1316 h 4150"/>
              <a:gd name="T76" fmla="*/ 3918 w 4189"/>
              <a:gd name="T77" fmla="*/ 985 h 4150"/>
              <a:gd name="T78" fmla="*/ 3769 w 4189"/>
              <a:gd name="T79" fmla="*/ 641 h 4150"/>
              <a:gd name="T80" fmla="*/ 3482 w 4189"/>
              <a:gd name="T81" fmla="*/ 378 h 4150"/>
              <a:gd name="T82" fmla="*/ 3140 w 4189"/>
              <a:gd name="T83" fmla="*/ 263 h 4150"/>
              <a:gd name="T84" fmla="*/ 3320 w 4189"/>
              <a:gd name="T85" fmla="*/ 32 h 4150"/>
              <a:gd name="T86" fmla="*/ 3711 w 4189"/>
              <a:gd name="T87" fmla="*/ 218 h 4150"/>
              <a:gd name="T88" fmla="*/ 4010 w 4189"/>
              <a:gd name="T89" fmla="*/ 531 h 4150"/>
              <a:gd name="T90" fmla="*/ 4165 w 4189"/>
              <a:gd name="T91" fmla="*/ 893 h 4150"/>
              <a:gd name="T92" fmla="*/ 4176 w 4189"/>
              <a:gd name="T93" fmla="*/ 1260 h 4150"/>
              <a:gd name="T94" fmla="*/ 4038 w 4189"/>
              <a:gd name="T95" fmla="*/ 1594 h 4150"/>
              <a:gd name="T96" fmla="*/ 1862 w 4189"/>
              <a:gd name="T97" fmla="*/ 3771 h 4150"/>
              <a:gd name="T98" fmla="*/ 606 w 4189"/>
              <a:gd name="T99" fmla="*/ 4126 h 4150"/>
              <a:gd name="T100" fmla="*/ 519 w 4189"/>
              <a:gd name="T101" fmla="*/ 4144 h 4150"/>
              <a:gd name="T102" fmla="*/ 337 w 4189"/>
              <a:gd name="T103" fmla="*/ 4134 h 4150"/>
              <a:gd name="T104" fmla="*/ 95 w 4189"/>
              <a:gd name="T105" fmla="*/ 3974 h 4150"/>
              <a:gd name="T106" fmla="*/ 0 w 4189"/>
              <a:gd name="T107" fmla="*/ 3697 h 4150"/>
              <a:gd name="T108" fmla="*/ 13 w 4189"/>
              <a:gd name="T109" fmla="*/ 3594 h 4150"/>
              <a:gd name="T110" fmla="*/ 345 w 4189"/>
              <a:gd name="T111" fmla="*/ 2410 h 4150"/>
              <a:gd name="T112" fmla="*/ 1813 w 4189"/>
              <a:gd name="T113" fmla="*/ 887 h 4150"/>
              <a:gd name="T114" fmla="*/ 1819 w 4189"/>
              <a:gd name="T115" fmla="*/ 881 h 4150"/>
              <a:gd name="T116" fmla="*/ 2635 w 4189"/>
              <a:gd name="T117" fmla="*/ 110 h 4150"/>
              <a:gd name="T118" fmla="*/ 2992 w 4189"/>
              <a:gd name="T119" fmla="*/ 3 h 4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89" h="4150">
                <a:moveTo>
                  <a:pt x="412" y="3129"/>
                </a:moveTo>
                <a:lnTo>
                  <a:pt x="274" y="3624"/>
                </a:lnTo>
                <a:lnTo>
                  <a:pt x="273" y="3634"/>
                </a:lnTo>
                <a:lnTo>
                  <a:pt x="269" y="3649"/>
                </a:lnTo>
                <a:lnTo>
                  <a:pt x="266" y="3665"/>
                </a:lnTo>
                <a:lnTo>
                  <a:pt x="263" y="3682"/>
                </a:lnTo>
                <a:lnTo>
                  <a:pt x="262" y="3697"/>
                </a:lnTo>
                <a:lnTo>
                  <a:pt x="266" y="3735"/>
                </a:lnTo>
                <a:lnTo>
                  <a:pt x="277" y="3771"/>
                </a:lnTo>
                <a:lnTo>
                  <a:pt x="296" y="3804"/>
                </a:lnTo>
                <a:lnTo>
                  <a:pt x="318" y="3833"/>
                </a:lnTo>
                <a:lnTo>
                  <a:pt x="348" y="3857"/>
                </a:lnTo>
                <a:lnTo>
                  <a:pt x="381" y="3874"/>
                </a:lnTo>
                <a:lnTo>
                  <a:pt x="417" y="3886"/>
                </a:lnTo>
                <a:lnTo>
                  <a:pt x="456" y="3890"/>
                </a:lnTo>
                <a:lnTo>
                  <a:pt x="476" y="3889"/>
                </a:lnTo>
                <a:lnTo>
                  <a:pt x="496" y="3885"/>
                </a:lnTo>
                <a:lnTo>
                  <a:pt x="517" y="3881"/>
                </a:lnTo>
                <a:lnTo>
                  <a:pt x="534" y="3877"/>
                </a:lnTo>
                <a:lnTo>
                  <a:pt x="545" y="3874"/>
                </a:lnTo>
                <a:lnTo>
                  <a:pt x="1033" y="3747"/>
                </a:lnTo>
                <a:lnTo>
                  <a:pt x="1032" y="3691"/>
                </a:lnTo>
                <a:lnTo>
                  <a:pt x="1025" y="3633"/>
                </a:lnTo>
                <a:lnTo>
                  <a:pt x="1012" y="3576"/>
                </a:lnTo>
                <a:lnTo>
                  <a:pt x="992" y="3519"/>
                </a:lnTo>
                <a:lnTo>
                  <a:pt x="966" y="3463"/>
                </a:lnTo>
                <a:lnTo>
                  <a:pt x="934" y="3409"/>
                </a:lnTo>
                <a:lnTo>
                  <a:pt x="895" y="3357"/>
                </a:lnTo>
                <a:lnTo>
                  <a:pt x="850" y="3308"/>
                </a:lnTo>
                <a:lnTo>
                  <a:pt x="800" y="3264"/>
                </a:lnTo>
                <a:lnTo>
                  <a:pt x="750" y="3226"/>
                </a:lnTo>
                <a:lnTo>
                  <a:pt x="696" y="3195"/>
                </a:lnTo>
                <a:lnTo>
                  <a:pt x="640" y="3170"/>
                </a:lnTo>
                <a:lnTo>
                  <a:pt x="583" y="3150"/>
                </a:lnTo>
                <a:lnTo>
                  <a:pt x="526" y="3137"/>
                </a:lnTo>
                <a:lnTo>
                  <a:pt x="470" y="3130"/>
                </a:lnTo>
                <a:lnTo>
                  <a:pt x="412" y="3129"/>
                </a:lnTo>
                <a:close/>
                <a:moveTo>
                  <a:pt x="997" y="2330"/>
                </a:moveTo>
                <a:lnTo>
                  <a:pt x="932" y="2333"/>
                </a:lnTo>
                <a:lnTo>
                  <a:pt x="866" y="2341"/>
                </a:lnTo>
                <a:lnTo>
                  <a:pt x="804" y="2356"/>
                </a:lnTo>
                <a:lnTo>
                  <a:pt x="743" y="2377"/>
                </a:lnTo>
                <a:lnTo>
                  <a:pt x="685" y="2405"/>
                </a:lnTo>
                <a:lnTo>
                  <a:pt x="632" y="2439"/>
                </a:lnTo>
                <a:lnTo>
                  <a:pt x="610" y="2467"/>
                </a:lnTo>
                <a:lnTo>
                  <a:pt x="593" y="2498"/>
                </a:lnTo>
                <a:lnTo>
                  <a:pt x="581" y="2528"/>
                </a:lnTo>
                <a:lnTo>
                  <a:pt x="450" y="2996"/>
                </a:lnTo>
                <a:lnTo>
                  <a:pt x="517" y="3002"/>
                </a:lnTo>
                <a:lnTo>
                  <a:pt x="582" y="3013"/>
                </a:lnTo>
                <a:lnTo>
                  <a:pt x="648" y="3033"/>
                </a:lnTo>
                <a:lnTo>
                  <a:pt x="712" y="3057"/>
                </a:lnTo>
                <a:lnTo>
                  <a:pt x="774" y="3089"/>
                </a:lnTo>
                <a:lnTo>
                  <a:pt x="834" y="3125"/>
                </a:lnTo>
                <a:lnTo>
                  <a:pt x="890" y="3169"/>
                </a:lnTo>
                <a:lnTo>
                  <a:pt x="942" y="3216"/>
                </a:lnTo>
                <a:lnTo>
                  <a:pt x="993" y="3271"/>
                </a:lnTo>
                <a:lnTo>
                  <a:pt x="1037" y="3329"/>
                </a:lnTo>
                <a:lnTo>
                  <a:pt x="1075" y="3390"/>
                </a:lnTo>
                <a:lnTo>
                  <a:pt x="1106" y="3453"/>
                </a:lnTo>
                <a:lnTo>
                  <a:pt x="1128" y="3518"/>
                </a:lnTo>
                <a:lnTo>
                  <a:pt x="1146" y="3583"/>
                </a:lnTo>
                <a:lnTo>
                  <a:pt x="1157" y="3649"/>
                </a:lnTo>
                <a:lnTo>
                  <a:pt x="1162" y="3714"/>
                </a:lnTo>
                <a:lnTo>
                  <a:pt x="1645" y="3588"/>
                </a:lnTo>
                <a:lnTo>
                  <a:pt x="1669" y="3579"/>
                </a:lnTo>
                <a:lnTo>
                  <a:pt x="1692" y="3568"/>
                </a:lnTo>
                <a:lnTo>
                  <a:pt x="1732" y="3518"/>
                </a:lnTo>
                <a:lnTo>
                  <a:pt x="1766" y="3463"/>
                </a:lnTo>
                <a:lnTo>
                  <a:pt x="1793" y="3406"/>
                </a:lnTo>
                <a:lnTo>
                  <a:pt x="1813" y="3348"/>
                </a:lnTo>
                <a:lnTo>
                  <a:pt x="1827" y="3285"/>
                </a:lnTo>
                <a:lnTo>
                  <a:pt x="1835" y="3222"/>
                </a:lnTo>
                <a:lnTo>
                  <a:pt x="1837" y="3157"/>
                </a:lnTo>
                <a:lnTo>
                  <a:pt x="1833" y="3090"/>
                </a:lnTo>
                <a:lnTo>
                  <a:pt x="1822" y="3024"/>
                </a:lnTo>
                <a:lnTo>
                  <a:pt x="1805" y="2958"/>
                </a:lnTo>
                <a:lnTo>
                  <a:pt x="1782" y="2891"/>
                </a:lnTo>
                <a:lnTo>
                  <a:pt x="1754" y="2828"/>
                </a:lnTo>
                <a:lnTo>
                  <a:pt x="1719" y="2764"/>
                </a:lnTo>
                <a:lnTo>
                  <a:pt x="1677" y="2702"/>
                </a:lnTo>
                <a:lnTo>
                  <a:pt x="1631" y="2642"/>
                </a:lnTo>
                <a:lnTo>
                  <a:pt x="1578" y="2586"/>
                </a:lnTo>
                <a:lnTo>
                  <a:pt x="1521" y="2533"/>
                </a:lnTo>
                <a:lnTo>
                  <a:pt x="1461" y="2487"/>
                </a:lnTo>
                <a:lnTo>
                  <a:pt x="1398" y="2446"/>
                </a:lnTo>
                <a:lnTo>
                  <a:pt x="1332" y="2411"/>
                </a:lnTo>
                <a:lnTo>
                  <a:pt x="1266" y="2383"/>
                </a:lnTo>
                <a:lnTo>
                  <a:pt x="1199" y="2361"/>
                </a:lnTo>
                <a:lnTo>
                  <a:pt x="1132" y="2344"/>
                </a:lnTo>
                <a:lnTo>
                  <a:pt x="1064" y="2334"/>
                </a:lnTo>
                <a:lnTo>
                  <a:pt x="997" y="2330"/>
                </a:lnTo>
                <a:close/>
                <a:moveTo>
                  <a:pt x="3240" y="1519"/>
                </a:moveTo>
                <a:lnTo>
                  <a:pt x="2001" y="2746"/>
                </a:lnTo>
                <a:lnTo>
                  <a:pt x="2036" y="2828"/>
                </a:lnTo>
                <a:lnTo>
                  <a:pt x="2064" y="2913"/>
                </a:lnTo>
                <a:lnTo>
                  <a:pt x="2084" y="2999"/>
                </a:lnTo>
                <a:lnTo>
                  <a:pt x="2097" y="3085"/>
                </a:lnTo>
                <a:lnTo>
                  <a:pt x="2098" y="3134"/>
                </a:lnTo>
                <a:lnTo>
                  <a:pt x="2098" y="3182"/>
                </a:lnTo>
                <a:lnTo>
                  <a:pt x="3110" y="2173"/>
                </a:lnTo>
                <a:lnTo>
                  <a:pt x="3107" y="2171"/>
                </a:lnTo>
                <a:lnTo>
                  <a:pt x="3109" y="2170"/>
                </a:lnTo>
                <a:lnTo>
                  <a:pt x="3111" y="2169"/>
                </a:lnTo>
                <a:lnTo>
                  <a:pt x="3153" y="2121"/>
                </a:lnTo>
                <a:lnTo>
                  <a:pt x="3189" y="2070"/>
                </a:lnTo>
                <a:lnTo>
                  <a:pt x="3219" y="2017"/>
                </a:lnTo>
                <a:lnTo>
                  <a:pt x="3243" y="1960"/>
                </a:lnTo>
                <a:lnTo>
                  <a:pt x="3260" y="1901"/>
                </a:lnTo>
                <a:lnTo>
                  <a:pt x="3271" y="1840"/>
                </a:lnTo>
                <a:lnTo>
                  <a:pt x="3276" y="1777"/>
                </a:lnTo>
                <a:lnTo>
                  <a:pt x="3276" y="1714"/>
                </a:lnTo>
                <a:lnTo>
                  <a:pt x="3269" y="1649"/>
                </a:lnTo>
                <a:lnTo>
                  <a:pt x="3257" y="1584"/>
                </a:lnTo>
                <a:lnTo>
                  <a:pt x="3240" y="1519"/>
                </a:lnTo>
                <a:close/>
                <a:moveTo>
                  <a:pt x="2743" y="974"/>
                </a:moveTo>
                <a:lnTo>
                  <a:pt x="1495" y="2210"/>
                </a:lnTo>
                <a:lnTo>
                  <a:pt x="1553" y="2242"/>
                </a:lnTo>
                <a:lnTo>
                  <a:pt x="1608" y="2277"/>
                </a:lnTo>
                <a:lnTo>
                  <a:pt x="1663" y="2314"/>
                </a:lnTo>
                <a:lnTo>
                  <a:pt x="1714" y="2357"/>
                </a:lnTo>
                <a:lnTo>
                  <a:pt x="1763" y="2402"/>
                </a:lnTo>
                <a:lnTo>
                  <a:pt x="1813" y="2455"/>
                </a:lnTo>
                <a:lnTo>
                  <a:pt x="1857" y="2511"/>
                </a:lnTo>
                <a:lnTo>
                  <a:pt x="1898" y="2568"/>
                </a:lnTo>
                <a:lnTo>
                  <a:pt x="1937" y="2626"/>
                </a:lnTo>
                <a:lnTo>
                  <a:pt x="3186" y="1389"/>
                </a:lnTo>
                <a:lnTo>
                  <a:pt x="3152" y="1329"/>
                </a:lnTo>
                <a:lnTo>
                  <a:pt x="3113" y="1269"/>
                </a:lnTo>
                <a:lnTo>
                  <a:pt x="3069" y="1214"/>
                </a:lnTo>
                <a:lnTo>
                  <a:pt x="3019" y="1159"/>
                </a:lnTo>
                <a:lnTo>
                  <a:pt x="2967" y="1113"/>
                </a:lnTo>
                <a:lnTo>
                  <a:pt x="2915" y="1070"/>
                </a:lnTo>
                <a:lnTo>
                  <a:pt x="2858" y="1033"/>
                </a:lnTo>
                <a:lnTo>
                  <a:pt x="2802" y="1001"/>
                </a:lnTo>
                <a:lnTo>
                  <a:pt x="2743" y="974"/>
                </a:lnTo>
                <a:close/>
                <a:moveTo>
                  <a:pt x="2409" y="903"/>
                </a:moveTo>
                <a:lnTo>
                  <a:pt x="2344" y="907"/>
                </a:lnTo>
                <a:lnTo>
                  <a:pt x="2281" y="918"/>
                </a:lnTo>
                <a:lnTo>
                  <a:pt x="2220" y="935"/>
                </a:lnTo>
                <a:lnTo>
                  <a:pt x="2162" y="958"/>
                </a:lnTo>
                <a:lnTo>
                  <a:pt x="2106" y="987"/>
                </a:lnTo>
                <a:lnTo>
                  <a:pt x="2054" y="1023"/>
                </a:lnTo>
                <a:lnTo>
                  <a:pt x="2005" y="1064"/>
                </a:lnTo>
                <a:lnTo>
                  <a:pt x="997" y="2070"/>
                </a:lnTo>
                <a:lnTo>
                  <a:pt x="1092" y="2076"/>
                </a:lnTo>
                <a:lnTo>
                  <a:pt x="1187" y="2092"/>
                </a:lnTo>
                <a:lnTo>
                  <a:pt x="1281" y="2116"/>
                </a:lnTo>
                <a:lnTo>
                  <a:pt x="1373" y="2147"/>
                </a:lnTo>
                <a:lnTo>
                  <a:pt x="2607" y="926"/>
                </a:lnTo>
                <a:lnTo>
                  <a:pt x="2540" y="913"/>
                </a:lnTo>
                <a:lnTo>
                  <a:pt x="2474" y="905"/>
                </a:lnTo>
                <a:lnTo>
                  <a:pt x="2409" y="903"/>
                </a:lnTo>
                <a:close/>
                <a:moveTo>
                  <a:pt x="3070" y="260"/>
                </a:moveTo>
                <a:lnTo>
                  <a:pt x="3008" y="263"/>
                </a:lnTo>
                <a:lnTo>
                  <a:pt x="2948" y="271"/>
                </a:lnTo>
                <a:lnTo>
                  <a:pt x="2891" y="284"/>
                </a:lnTo>
                <a:lnTo>
                  <a:pt x="2836" y="302"/>
                </a:lnTo>
                <a:lnTo>
                  <a:pt x="2783" y="326"/>
                </a:lnTo>
                <a:lnTo>
                  <a:pt x="2733" y="354"/>
                </a:lnTo>
                <a:lnTo>
                  <a:pt x="2687" y="389"/>
                </a:lnTo>
                <a:lnTo>
                  <a:pt x="2644" y="426"/>
                </a:lnTo>
                <a:lnTo>
                  <a:pt x="2427" y="642"/>
                </a:lnTo>
                <a:lnTo>
                  <a:pt x="2512" y="646"/>
                </a:lnTo>
                <a:lnTo>
                  <a:pt x="2595" y="658"/>
                </a:lnTo>
                <a:lnTo>
                  <a:pt x="2678" y="675"/>
                </a:lnTo>
                <a:lnTo>
                  <a:pt x="2759" y="699"/>
                </a:lnTo>
                <a:lnTo>
                  <a:pt x="2840" y="731"/>
                </a:lnTo>
                <a:lnTo>
                  <a:pt x="2919" y="768"/>
                </a:lnTo>
                <a:lnTo>
                  <a:pt x="2995" y="810"/>
                </a:lnTo>
                <a:lnTo>
                  <a:pt x="3067" y="861"/>
                </a:lnTo>
                <a:lnTo>
                  <a:pt x="3137" y="915"/>
                </a:lnTo>
                <a:lnTo>
                  <a:pt x="3203" y="976"/>
                </a:lnTo>
                <a:lnTo>
                  <a:pt x="3264" y="1041"/>
                </a:lnTo>
                <a:lnTo>
                  <a:pt x="3320" y="1110"/>
                </a:lnTo>
                <a:lnTo>
                  <a:pt x="3370" y="1182"/>
                </a:lnTo>
                <a:lnTo>
                  <a:pt x="3414" y="1256"/>
                </a:lnTo>
                <a:lnTo>
                  <a:pt x="3452" y="1333"/>
                </a:lnTo>
                <a:lnTo>
                  <a:pt x="3482" y="1413"/>
                </a:lnTo>
                <a:lnTo>
                  <a:pt x="3506" y="1493"/>
                </a:lnTo>
                <a:lnTo>
                  <a:pt x="3525" y="1576"/>
                </a:lnTo>
                <a:lnTo>
                  <a:pt x="3536" y="1659"/>
                </a:lnTo>
                <a:lnTo>
                  <a:pt x="3537" y="1688"/>
                </a:lnTo>
                <a:lnTo>
                  <a:pt x="3536" y="1718"/>
                </a:lnTo>
                <a:lnTo>
                  <a:pt x="3536" y="1747"/>
                </a:lnTo>
                <a:lnTo>
                  <a:pt x="3756" y="1527"/>
                </a:lnTo>
                <a:lnTo>
                  <a:pt x="3798" y="1479"/>
                </a:lnTo>
                <a:lnTo>
                  <a:pt x="3836" y="1428"/>
                </a:lnTo>
                <a:lnTo>
                  <a:pt x="3867" y="1373"/>
                </a:lnTo>
                <a:lnTo>
                  <a:pt x="3891" y="1316"/>
                </a:lnTo>
                <a:lnTo>
                  <a:pt x="3910" y="1255"/>
                </a:lnTo>
                <a:lnTo>
                  <a:pt x="3922" y="1191"/>
                </a:lnTo>
                <a:lnTo>
                  <a:pt x="3927" y="1126"/>
                </a:lnTo>
                <a:lnTo>
                  <a:pt x="3926" y="1058"/>
                </a:lnTo>
                <a:lnTo>
                  <a:pt x="3918" y="985"/>
                </a:lnTo>
                <a:lnTo>
                  <a:pt x="3902" y="914"/>
                </a:lnTo>
                <a:lnTo>
                  <a:pt x="3879" y="842"/>
                </a:lnTo>
                <a:lnTo>
                  <a:pt x="3848" y="773"/>
                </a:lnTo>
                <a:lnTo>
                  <a:pt x="3812" y="706"/>
                </a:lnTo>
                <a:lnTo>
                  <a:pt x="3769" y="641"/>
                </a:lnTo>
                <a:lnTo>
                  <a:pt x="3719" y="577"/>
                </a:lnTo>
                <a:lnTo>
                  <a:pt x="3663" y="517"/>
                </a:lnTo>
                <a:lnTo>
                  <a:pt x="3606" y="466"/>
                </a:lnTo>
                <a:lnTo>
                  <a:pt x="3545" y="419"/>
                </a:lnTo>
                <a:lnTo>
                  <a:pt x="3482" y="378"/>
                </a:lnTo>
                <a:lnTo>
                  <a:pt x="3417" y="342"/>
                </a:lnTo>
                <a:lnTo>
                  <a:pt x="3350" y="313"/>
                </a:lnTo>
                <a:lnTo>
                  <a:pt x="3280" y="290"/>
                </a:lnTo>
                <a:lnTo>
                  <a:pt x="3211" y="273"/>
                </a:lnTo>
                <a:lnTo>
                  <a:pt x="3140" y="263"/>
                </a:lnTo>
                <a:lnTo>
                  <a:pt x="3070" y="260"/>
                </a:lnTo>
                <a:close/>
                <a:moveTo>
                  <a:pt x="3070" y="0"/>
                </a:moveTo>
                <a:lnTo>
                  <a:pt x="3154" y="4"/>
                </a:lnTo>
                <a:lnTo>
                  <a:pt x="3237" y="15"/>
                </a:lnTo>
                <a:lnTo>
                  <a:pt x="3320" y="32"/>
                </a:lnTo>
                <a:lnTo>
                  <a:pt x="3402" y="56"/>
                </a:lnTo>
                <a:lnTo>
                  <a:pt x="3484" y="88"/>
                </a:lnTo>
                <a:lnTo>
                  <a:pt x="3561" y="125"/>
                </a:lnTo>
                <a:lnTo>
                  <a:pt x="3638" y="168"/>
                </a:lnTo>
                <a:lnTo>
                  <a:pt x="3711" y="218"/>
                </a:lnTo>
                <a:lnTo>
                  <a:pt x="3782" y="273"/>
                </a:lnTo>
                <a:lnTo>
                  <a:pt x="3848" y="334"/>
                </a:lnTo>
                <a:lnTo>
                  <a:pt x="3908" y="398"/>
                </a:lnTo>
                <a:lnTo>
                  <a:pt x="3962" y="463"/>
                </a:lnTo>
                <a:lnTo>
                  <a:pt x="4010" y="531"/>
                </a:lnTo>
                <a:lnTo>
                  <a:pt x="4053" y="601"/>
                </a:lnTo>
                <a:lnTo>
                  <a:pt x="4089" y="672"/>
                </a:lnTo>
                <a:lnTo>
                  <a:pt x="4120" y="744"/>
                </a:lnTo>
                <a:lnTo>
                  <a:pt x="4145" y="818"/>
                </a:lnTo>
                <a:lnTo>
                  <a:pt x="4165" y="893"/>
                </a:lnTo>
                <a:lnTo>
                  <a:pt x="4179" y="967"/>
                </a:lnTo>
                <a:lnTo>
                  <a:pt x="4187" y="1041"/>
                </a:lnTo>
                <a:lnTo>
                  <a:pt x="4189" y="1115"/>
                </a:lnTo>
                <a:lnTo>
                  <a:pt x="4185" y="1188"/>
                </a:lnTo>
                <a:lnTo>
                  <a:pt x="4176" y="1260"/>
                </a:lnTo>
                <a:lnTo>
                  <a:pt x="4160" y="1332"/>
                </a:lnTo>
                <a:lnTo>
                  <a:pt x="4139" y="1401"/>
                </a:lnTo>
                <a:lnTo>
                  <a:pt x="4112" y="1468"/>
                </a:lnTo>
                <a:lnTo>
                  <a:pt x="4078" y="1532"/>
                </a:lnTo>
                <a:lnTo>
                  <a:pt x="4038" y="1594"/>
                </a:lnTo>
                <a:lnTo>
                  <a:pt x="3993" y="1654"/>
                </a:lnTo>
                <a:lnTo>
                  <a:pt x="3942" y="1710"/>
                </a:lnTo>
                <a:lnTo>
                  <a:pt x="1944" y="3705"/>
                </a:lnTo>
                <a:lnTo>
                  <a:pt x="1904" y="3740"/>
                </a:lnTo>
                <a:lnTo>
                  <a:pt x="1862" y="3771"/>
                </a:lnTo>
                <a:lnTo>
                  <a:pt x="1817" y="3797"/>
                </a:lnTo>
                <a:lnTo>
                  <a:pt x="1770" y="3819"/>
                </a:lnTo>
                <a:lnTo>
                  <a:pt x="1720" y="3837"/>
                </a:lnTo>
                <a:lnTo>
                  <a:pt x="610" y="4125"/>
                </a:lnTo>
                <a:lnTo>
                  <a:pt x="606" y="4126"/>
                </a:lnTo>
                <a:lnTo>
                  <a:pt x="596" y="4129"/>
                </a:lnTo>
                <a:lnTo>
                  <a:pt x="581" y="4132"/>
                </a:lnTo>
                <a:lnTo>
                  <a:pt x="562" y="4136"/>
                </a:lnTo>
                <a:lnTo>
                  <a:pt x="541" y="4140"/>
                </a:lnTo>
                <a:lnTo>
                  <a:pt x="519" y="4144"/>
                </a:lnTo>
                <a:lnTo>
                  <a:pt x="498" y="4148"/>
                </a:lnTo>
                <a:lnTo>
                  <a:pt x="478" y="4149"/>
                </a:lnTo>
                <a:lnTo>
                  <a:pt x="459" y="4150"/>
                </a:lnTo>
                <a:lnTo>
                  <a:pt x="396" y="4146"/>
                </a:lnTo>
                <a:lnTo>
                  <a:pt x="337" y="4134"/>
                </a:lnTo>
                <a:lnTo>
                  <a:pt x="280" y="4114"/>
                </a:lnTo>
                <a:lnTo>
                  <a:pt x="227" y="4088"/>
                </a:lnTo>
                <a:lnTo>
                  <a:pt x="178" y="4056"/>
                </a:lnTo>
                <a:lnTo>
                  <a:pt x="134" y="4018"/>
                </a:lnTo>
                <a:lnTo>
                  <a:pt x="95" y="3974"/>
                </a:lnTo>
                <a:lnTo>
                  <a:pt x="63" y="3925"/>
                </a:lnTo>
                <a:lnTo>
                  <a:pt x="36" y="3873"/>
                </a:lnTo>
                <a:lnTo>
                  <a:pt x="16" y="3817"/>
                </a:lnTo>
                <a:lnTo>
                  <a:pt x="4" y="3758"/>
                </a:lnTo>
                <a:lnTo>
                  <a:pt x="0" y="3697"/>
                </a:lnTo>
                <a:lnTo>
                  <a:pt x="1" y="3678"/>
                </a:lnTo>
                <a:lnTo>
                  <a:pt x="2" y="3657"/>
                </a:lnTo>
                <a:lnTo>
                  <a:pt x="6" y="3636"/>
                </a:lnTo>
                <a:lnTo>
                  <a:pt x="10" y="3613"/>
                </a:lnTo>
                <a:lnTo>
                  <a:pt x="13" y="3594"/>
                </a:lnTo>
                <a:lnTo>
                  <a:pt x="17" y="3579"/>
                </a:lnTo>
                <a:lnTo>
                  <a:pt x="20" y="3567"/>
                </a:lnTo>
                <a:lnTo>
                  <a:pt x="20" y="3563"/>
                </a:lnTo>
                <a:lnTo>
                  <a:pt x="328" y="2459"/>
                </a:lnTo>
                <a:lnTo>
                  <a:pt x="345" y="2410"/>
                </a:lnTo>
                <a:lnTo>
                  <a:pt x="368" y="2362"/>
                </a:lnTo>
                <a:lnTo>
                  <a:pt x="393" y="2318"/>
                </a:lnTo>
                <a:lnTo>
                  <a:pt x="425" y="2276"/>
                </a:lnTo>
                <a:lnTo>
                  <a:pt x="460" y="2238"/>
                </a:lnTo>
                <a:lnTo>
                  <a:pt x="1813" y="887"/>
                </a:lnTo>
                <a:lnTo>
                  <a:pt x="1813" y="887"/>
                </a:lnTo>
                <a:lnTo>
                  <a:pt x="1814" y="886"/>
                </a:lnTo>
                <a:lnTo>
                  <a:pt x="1815" y="885"/>
                </a:lnTo>
                <a:lnTo>
                  <a:pt x="1817" y="882"/>
                </a:lnTo>
                <a:lnTo>
                  <a:pt x="1819" y="881"/>
                </a:lnTo>
                <a:lnTo>
                  <a:pt x="1821" y="879"/>
                </a:lnTo>
                <a:lnTo>
                  <a:pt x="2458" y="243"/>
                </a:lnTo>
                <a:lnTo>
                  <a:pt x="2513" y="194"/>
                </a:lnTo>
                <a:lnTo>
                  <a:pt x="2572" y="150"/>
                </a:lnTo>
                <a:lnTo>
                  <a:pt x="2635" y="110"/>
                </a:lnTo>
                <a:lnTo>
                  <a:pt x="2700" y="77"/>
                </a:lnTo>
                <a:lnTo>
                  <a:pt x="2770" y="50"/>
                </a:lnTo>
                <a:lnTo>
                  <a:pt x="2842" y="28"/>
                </a:lnTo>
                <a:lnTo>
                  <a:pt x="2916" y="12"/>
                </a:lnTo>
                <a:lnTo>
                  <a:pt x="2992" y="3"/>
                </a:lnTo>
                <a:lnTo>
                  <a:pt x="3070" y="0"/>
                </a:lnTo>
                <a:close/>
              </a:path>
            </a:pathLst>
          </a:custGeom>
          <a:solidFill>
            <a:srgbClr val="FF637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ru-RU" sz="3599" dirty="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D8199D6-BE52-469F-9740-A9093745CCD4}"/>
              </a:ext>
            </a:extLst>
          </p:cNvPr>
          <p:cNvSpPr/>
          <p:nvPr/>
        </p:nvSpPr>
        <p:spPr>
          <a:xfrm>
            <a:off x="1254512" y="4237789"/>
            <a:ext cx="1473219" cy="461665"/>
          </a:xfrm>
          <a:prstGeom prst="rect">
            <a:avLst/>
          </a:prstGeom>
          <a:solidFill>
            <a:srgbClr val="FFCB25"/>
          </a:solidFill>
        </p:spPr>
        <p:txBody>
          <a:bodyPr wrap="square" anchor="t">
            <a:spAutoFit/>
          </a:bodyPr>
          <a:lstStyle/>
          <a:p>
            <a:r>
              <a:rPr lang="zh-TW" altLang="en-US" sz="24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膳費問題</a:t>
            </a:r>
            <a:endParaRPr lang="en-US" altLang="zh-TW" sz="24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8E80A0A-2428-4317-B898-B624E8AA343B}"/>
              </a:ext>
            </a:extLst>
          </p:cNvPr>
          <p:cNvSpPr/>
          <p:nvPr/>
        </p:nvSpPr>
        <p:spPr>
          <a:xfrm>
            <a:off x="1226088" y="4641862"/>
            <a:ext cx="10255046" cy="1963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Q:ELTA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可編列膳費</a:t>
            </a: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100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元嗎？ </a:t>
            </a:r>
            <a:endParaRPr lang="en-US" altLang="zh-TW" sz="2400" kern="1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A: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倘有辦理營隊等活動，得依規定編列膳費；惟於學期間授課部分，僅能編列鐘點費及往返交通費（以鐘點費</a:t>
            </a: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節</a:t>
            </a: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400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元、往返交通費</a:t>
            </a: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節</a:t>
            </a: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200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元進行經費編列設算，其中交通費採核實報支）。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70CD64E2-D937-4C3D-98C7-6464C999D0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510"/>
          <a:stretch/>
        </p:blipFill>
        <p:spPr>
          <a:xfrm>
            <a:off x="7887855" y="433204"/>
            <a:ext cx="3306618" cy="1076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45971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9" name="Arrow: Pentagon 155">
            <a:extLst>
              <a:ext uri="{FF2B5EF4-FFF2-40B4-BE49-F238E27FC236}">
                <a16:creationId xmlns:a16="http://schemas.microsoft.com/office/drawing/2014/main" id="{AA66A95D-B9D5-49CF-B6D7-EE46469B8078}"/>
              </a:ext>
            </a:extLst>
          </p:cNvPr>
          <p:cNvSpPr/>
          <p:nvPr/>
        </p:nvSpPr>
        <p:spPr>
          <a:xfrm>
            <a:off x="0" y="373033"/>
            <a:ext cx="512874" cy="285335"/>
          </a:xfrm>
          <a:prstGeom prst="homePlate">
            <a:avLst/>
          </a:prstGeom>
          <a:solidFill>
            <a:srgbClr val="E75F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2093E5DB-2A6A-475E-BDAE-0B97D456A9B0}"/>
              </a:ext>
            </a:extLst>
          </p:cNvPr>
          <p:cNvSpPr txBox="1"/>
          <p:nvPr/>
        </p:nvSpPr>
        <p:spPr>
          <a:xfrm>
            <a:off x="544814" y="222192"/>
            <a:ext cx="4429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常見問題</a:t>
            </a:r>
            <a:r>
              <a:rPr lang="en-US" altLang="zh-TW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(1/2)</a:t>
            </a:r>
            <a:endParaRPr lang="zh-TW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Freeform 178">
            <a:extLst>
              <a:ext uri="{FF2B5EF4-FFF2-40B4-BE49-F238E27FC236}">
                <a16:creationId xmlns:a16="http://schemas.microsoft.com/office/drawing/2014/main" id="{4EBAAF15-C91A-4B45-AC9A-F827B5208FE2}"/>
              </a:ext>
            </a:extLst>
          </p:cNvPr>
          <p:cNvSpPr>
            <a:spLocks noEditPoints="1"/>
          </p:cNvSpPr>
          <p:nvPr/>
        </p:nvSpPr>
        <p:spPr bwMode="auto">
          <a:xfrm>
            <a:off x="710866" y="971519"/>
            <a:ext cx="428949" cy="421070"/>
          </a:xfrm>
          <a:custGeom>
            <a:avLst/>
            <a:gdLst>
              <a:gd name="T0" fmla="*/ 266 w 4189"/>
              <a:gd name="T1" fmla="*/ 3665 h 4150"/>
              <a:gd name="T2" fmla="*/ 296 w 4189"/>
              <a:gd name="T3" fmla="*/ 3804 h 4150"/>
              <a:gd name="T4" fmla="*/ 456 w 4189"/>
              <a:gd name="T5" fmla="*/ 3890 h 4150"/>
              <a:gd name="T6" fmla="*/ 545 w 4189"/>
              <a:gd name="T7" fmla="*/ 3874 h 4150"/>
              <a:gd name="T8" fmla="*/ 992 w 4189"/>
              <a:gd name="T9" fmla="*/ 3519 h 4150"/>
              <a:gd name="T10" fmla="*/ 800 w 4189"/>
              <a:gd name="T11" fmla="*/ 3264 h 4150"/>
              <a:gd name="T12" fmla="*/ 526 w 4189"/>
              <a:gd name="T13" fmla="*/ 3137 h 4150"/>
              <a:gd name="T14" fmla="*/ 866 w 4189"/>
              <a:gd name="T15" fmla="*/ 2341 h 4150"/>
              <a:gd name="T16" fmla="*/ 610 w 4189"/>
              <a:gd name="T17" fmla="*/ 2467 h 4150"/>
              <a:gd name="T18" fmla="*/ 582 w 4189"/>
              <a:gd name="T19" fmla="*/ 3013 h 4150"/>
              <a:gd name="T20" fmla="*/ 890 w 4189"/>
              <a:gd name="T21" fmla="*/ 3169 h 4150"/>
              <a:gd name="T22" fmla="*/ 1106 w 4189"/>
              <a:gd name="T23" fmla="*/ 3453 h 4150"/>
              <a:gd name="T24" fmla="*/ 1645 w 4189"/>
              <a:gd name="T25" fmla="*/ 3588 h 4150"/>
              <a:gd name="T26" fmla="*/ 1793 w 4189"/>
              <a:gd name="T27" fmla="*/ 3406 h 4150"/>
              <a:gd name="T28" fmla="*/ 1833 w 4189"/>
              <a:gd name="T29" fmla="*/ 3090 h 4150"/>
              <a:gd name="T30" fmla="*/ 1719 w 4189"/>
              <a:gd name="T31" fmla="*/ 2764 h 4150"/>
              <a:gd name="T32" fmla="*/ 1461 w 4189"/>
              <a:gd name="T33" fmla="*/ 2487 h 4150"/>
              <a:gd name="T34" fmla="*/ 1132 w 4189"/>
              <a:gd name="T35" fmla="*/ 2344 h 4150"/>
              <a:gd name="T36" fmla="*/ 2036 w 4189"/>
              <a:gd name="T37" fmla="*/ 2828 h 4150"/>
              <a:gd name="T38" fmla="*/ 2098 w 4189"/>
              <a:gd name="T39" fmla="*/ 3182 h 4150"/>
              <a:gd name="T40" fmla="*/ 3153 w 4189"/>
              <a:gd name="T41" fmla="*/ 2121 h 4150"/>
              <a:gd name="T42" fmla="*/ 3271 w 4189"/>
              <a:gd name="T43" fmla="*/ 1840 h 4150"/>
              <a:gd name="T44" fmla="*/ 3240 w 4189"/>
              <a:gd name="T45" fmla="*/ 1519 h 4150"/>
              <a:gd name="T46" fmla="*/ 1663 w 4189"/>
              <a:gd name="T47" fmla="*/ 2314 h 4150"/>
              <a:gd name="T48" fmla="*/ 1898 w 4189"/>
              <a:gd name="T49" fmla="*/ 2568 h 4150"/>
              <a:gd name="T50" fmla="*/ 3069 w 4189"/>
              <a:gd name="T51" fmla="*/ 1214 h 4150"/>
              <a:gd name="T52" fmla="*/ 2802 w 4189"/>
              <a:gd name="T53" fmla="*/ 1001 h 4150"/>
              <a:gd name="T54" fmla="*/ 2220 w 4189"/>
              <a:gd name="T55" fmla="*/ 935 h 4150"/>
              <a:gd name="T56" fmla="*/ 997 w 4189"/>
              <a:gd name="T57" fmla="*/ 2070 h 4150"/>
              <a:gd name="T58" fmla="*/ 2607 w 4189"/>
              <a:gd name="T59" fmla="*/ 926 h 4150"/>
              <a:gd name="T60" fmla="*/ 3008 w 4189"/>
              <a:gd name="T61" fmla="*/ 263 h 4150"/>
              <a:gd name="T62" fmla="*/ 2733 w 4189"/>
              <a:gd name="T63" fmla="*/ 354 h 4150"/>
              <a:gd name="T64" fmla="*/ 2595 w 4189"/>
              <a:gd name="T65" fmla="*/ 658 h 4150"/>
              <a:gd name="T66" fmla="*/ 2995 w 4189"/>
              <a:gd name="T67" fmla="*/ 810 h 4150"/>
              <a:gd name="T68" fmla="*/ 3320 w 4189"/>
              <a:gd name="T69" fmla="*/ 1110 h 4150"/>
              <a:gd name="T70" fmla="*/ 3506 w 4189"/>
              <a:gd name="T71" fmla="*/ 1493 h 4150"/>
              <a:gd name="T72" fmla="*/ 3536 w 4189"/>
              <a:gd name="T73" fmla="*/ 1747 h 4150"/>
              <a:gd name="T74" fmla="*/ 3891 w 4189"/>
              <a:gd name="T75" fmla="*/ 1316 h 4150"/>
              <a:gd name="T76" fmla="*/ 3918 w 4189"/>
              <a:gd name="T77" fmla="*/ 985 h 4150"/>
              <a:gd name="T78" fmla="*/ 3769 w 4189"/>
              <a:gd name="T79" fmla="*/ 641 h 4150"/>
              <a:gd name="T80" fmla="*/ 3482 w 4189"/>
              <a:gd name="T81" fmla="*/ 378 h 4150"/>
              <a:gd name="T82" fmla="*/ 3140 w 4189"/>
              <a:gd name="T83" fmla="*/ 263 h 4150"/>
              <a:gd name="T84" fmla="*/ 3320 w 4189"/>
              <a:gd name="T85" fmla="*/ 32 h 4150"/>
              <a:gd name="T86" fmla="*/ 3711 w 4189"/>
              <a:gd name="T87" fmla="*/ 218 h 4150"/>
              <a:gd name="T88" fmla="*/ 4010 w 4189"/>
              <a:gd name="T89" fmla="*/ 531 h 4150"/>
              <a:gd name="T90" fmla="*/ 4165 w 4189"/>
              <a:gd name="T91" fmla="*/ 893 h 4150"/>
              <a:gd name="T92" fmla="*/ 4176 w 4189"/>
              <a:gd name="T93" fmla="*/ 1260 h 4150"/>
              <a:gd name="T94" fmla="*/ 4038 w 4189"/>
              <a:gd name="T95" fmla="*/ 1594 h 4150"/>
              <a:gd name="T96" fmla="*/ 1862 w 4189"/>
              <a:gd name="T97" fmla="*/ 3771 h 4150"/>
              <a:gd name="T98" fmla="*/ 606 w 4189"/>
              <a:gd name="T99" fmla="*/ 4126 h 4150"/>
              <a:gd name="T100" fmla="*/ 519 w 4189"/>
              <a:gd name="T101" fmla="*/ 4144 h 4150"/>
              <a:gd name="T102" fmla="*/ 337 w 4189"/>
              <a:gd name="T103" fmla="*/ 4134 h 4150"/>
              <a:gd name="T104" fmla="*/ 95 w 4189"/>
              <a:gd name="T105" fmla="*/ 3974 h 4150"/>
              <a:gd name="T106" fmla="*/ 0 w 4189"/>
              <a:gd name="T107" fmla="*/ 3697 h 4150"/>
              <a:gd name="T108" fmla="*/ 13 w 4189"/>
              <a:gd name="T109" fmla="*/ 3594 h 4150"/>
              <a:gd name="T110" fmla="*/ 345 w 4189"/>
              <a:gd name="T111" fmla="*/ 2410 h 4150"/>
              <a:gd name="T112" fmla="*/ 1813 w 4189"/>
              <a:gd name="T113" fmla="*/ 887 h 4150"/>
              <a:gd name="T114" fmla="*/ 1819 w 4189"/>
              <a:gd name="T115" fmla="*/ 881 h 4150"/>
              <a:gd name="T116" fmla="*/ 2635 w 4189"/>
              <a:gd name="T117" fmla="*/ 110 h 4150"/>
              <a:gd name="T118" fmla="*/ 2992 w 4189"/>
              <a:gd name="T119" fmla="*/ 3 h 4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89" h="4150">
                <a:moveTo>
                  <a:pt x="412" y="3129"/>
                </a:moveTo>
                <a:lnTo>
                  <a:pt x="274" y="3624"/>
                </a:lnTo>
                <a:lnTo>
                  <a:pt x="273" y="3634"/>
                </a:lnTo>
                <a:lnTo>
                  <a:pt x="269" y="3649"/>
                </a:lnTo>
                <a:lnTo>
                  <a:pt x="266" y="3665"/>
                </a:lnTo>
                <a:lnTo>
                  <a:pt x="263" y="3682"/>
                </a:lnTo>
                <a:lnTo>
                  <a:pt x="262" y="3697"/>
                </a:lnTo>
                <a:lnTo>
                  <a:pt x="266" y="3735"/>
                </a:lnTo>
                <a:lnTo>
                  <a:pt x="277" y="3771"/>
                </a:lnTo>
                <a:lnTo>
                  <a:pt x="296" y="3804"/>
                </a:lnTo>
                <a:lnTo>
                  <a:pt x="318" y="3833"/>
                </a:lnTo>
                <a:lnTo>
                  <a:pt x="348" y="3857"/>
                </a:lnTo>
                <a:lnTo>
                  <a:pt x="381" y="3874"/>
                </a:lnTo>
                <a:lnTo>
                  <a:pt x="417" y="3886"/>
                </a:lnTo>
                <a:lnTo>
                  <a:pt x="456" y="3890"/>
                </a:lnTo>
                <a:lnTo>
                  <a:pt x="476" y="3889"/>
                </a:lnTo>
                <a:lnTo>
                  <a:pt x="496" y="3885"/>
                </a:lnTo>
                <a:lnTo>
                  <a:pt x="517" y="3881"/>
                </a:lnTo>
                <a:lnTo>
                  <a:pt x="534" y="3877"/>
                </a:lnTo>
                <a:lnTo>
                  <a:pt x="545" y="3874"/>
                </a:lnTo>
                <a:lnTo>
                  <a:pt x="1033" y="3747"/>
                </a:lnTo>
                <a:lnTo>
                  <a:pt x="1032" y="3691"/>
                </a:lnTo>
                <a:lnTo>
                  <a:pt x="1025" y="3633"/>
                </a:lnTo>
                <a:lnTo>
                  <a:pt x="1012" y="3576"/>
                </a:lnTo>
                <a:lnTo>
                  <a:pt x="992" y="3519"/>
                </a:lnTo>
                <a:lnTo>
                  <a:pt x="966" y="3463"/>
                </a:lnTo>
                <a:lnTo>
                  <a:pt x="934" y="3409"/>
                </a:lnTo>
                <a:lnTo>
                  <a:pt x="895" y="3357"/>
                </a:lnTo>
                <a:lnTo>
                  <a:pt x="850" y="3308"/>
                </a:lnTo>
                <a:lnTo>
                  <a:pt x="800" y="3264"/>
                </a:lnTo>
                <a:lnTo>
                  <a:pt x="750" y="3226"/>
                </a:lnTo>
                <a:lnTo>
                  <a:pt x="696" y="3195"/>
                </a:lnTo>
                <a:lnTo>
                  <a:pt x="640" y="3170"/>
                </a:lnTo>
                <a:lnTo>
                  <a:pt x="583" y="3150"/>
                </a:lnTo>
                <a:lnTo>
                  <a:pt x="526" y="3137"/>
                </a:lnTo>
                <a:lnTo>
                  <a:pt x="470" y="3130"/>
                </a:lnTo>
                <a:lnTo>
                  <a:pt x="412" y="3129"/>
                </a:lnTo>
                <a:close/>
                <a:moveTo>
                  <a:pt x="997" y="2330"/>
                </a:moveTo>
                <a:lnTo>
                  <a:pt x="932" y="2333"/>
                </a:lnTo>
                <a:lnTo>
                  <a:pt x="866" y="2341"/>
                </a:lnTo>
                <a:lnTo>
                  <a:pt x="804" y="2356"/>
                </a:lnTo>
                <a:lnTo>
                  <a:pt x="743" y="2377"/>
                </a:lnTo>
                <a:lnTo>
                  <a:pt x="685" y="2405"/>
                </a:lnTo>
                <a:lnTo>
                  <a:pt x="632" y="2439"/>
                </a:lnTo>
                <a:lnTo>
                  <a:pt x="610" y="2467"/>
                </a:lnTo>
                <a:lnTo>
                  <a:pt x="593" y="2498"/>
                </a:lnTo>
                <a:lnTo>
                  <a:pt x="581" y="2528"/>
                </a:lnTo>
                <a:lnTo>
                  <a:pt x="450" y="2996"/>
                </a:lnTo>
                <a:lnTo>
                  <a:pt x="517" y="3002"/>
                </a:lnTo>
                <a:lnTo>
                  <a:pt x="582" y="3013"/>
                </a:lnTo>
                <a:lnTo>
                  <a:pt x="648" y="3033"/>
                </a:lnTo>
                <a:lnTo>
                  <a:pt x="712" y="3057"/>
                </a:lnTo>
                <a:lnTo>
                  <a:pt x="774" y="3089"/>
                </a:lnTo>
                <a:lnTo>
                  <a:pt x="834" y="3125"/>
                </a:lnTo>
                <a:lnTo>
                  <a:pt x="890" y="3169"/>
                </a:lnTo>
                <a:lnTo>
                  <a:pt x="942" y="3216"/>
                </a:lnTo>
                <a:lnTo>
                  <a:pt x="993" y="3271"/>
                </a:lnTo>
                <a:lnTo>
                  <a:pt x="1037" y="3329"/>
                </a:lnTo>
                <a:lnTo>
                  <a:pt x="1075" y="3390"/>
                </a:lnTo>
                <a:lnTo>
                  <a:pt x="1106" y="3453"/>
                </a:lnTo>
                <a:lnTo>
                  <a:pt x="1128" y="3518"/>
                </a:lnTo>
                <a:lnTo>
                  <a:pt x="1146" y="3583"/>
                </a:lnTo>
                <a:lnTo>
                  <a:pt x="1157" y="3649"/>
                </a:lnTo>
                <a:lnTo>
                  <a:pt x="1162" y="3714"/>
                </a:lnTo>
                <a:lnTo>
                  <a:pt x="1645" y="3588"/>
                </a:lnTo>
                <a:lnTo>
                  <a:pt x="1669" y="3579"/>
                </a:lnTo>
                <a:lnTo>
                  <a:pt x="1692" y="3568"/>
                </a:lnTo>
                <a:lnTo>
                  <a:pt x="1732" y="3518"/>
                </a:lnTo>
                <a:lnTo>
                  <a:pt x="1766" y="3463"/>
                </a:lnTo>
                <a:lnTo>
                  <a:pt x="1793" y="3406"/>
                </a:lnTo>
                <a:lnTo>
                  <a:pt x="1813" y="3348"/>
                </a:lnTo>
                <a:lnTo>
                  <a:pt x="1827" y="3285"/>
                </a:lnTo>
                <a:lnTo>
                  <a:pt x="1835" y="3222"/>
                </a:lnTo>
                <a:lnTo>
                  <a:pt x="1837" y="3157"/>
                </a:lnTo>
                <a:lnTo>
                  <a:pt x="1833" y="3090"/>
                </a:lnTo>
                <a:lnTo>
                  <a:pt x="1822" y="3024"/>
                </a:lnTo>
                <a:lnTo>
                  <a:pt x="1805" y="2958"/>
                </a:lnTo>
                <a:lnTo>
                  <a:pt x="1782" y="2891"/>
                </a:lnTo>
                <a:lnTo>
                  <a:pt x="1754" y="2828"/>
                </a:lnTo>
                <a:lnTo>
                  <a:pt x="1719" y="2764"/>
                </a:lnTo>
                <a:lnTo>
                  <a:pt x="1677" y="2702"/>
                </a:lnTo>
                <a:lnTo>
                  <a:pt x="1631" y="2642"/>
                </a:lnTo>
                <a:lnTo>
                  <a:pt x="1578" y="2586"/>
                </a:lnTo>
                <a:lnTo>
                  <a:pt x="1521" y="2533"/>
                </a:lnTo>
                <a:lnTo>
                  <a:pt x="1461" y="2487"/>
                </a:lnTo>
                <a:lnTo>
                  <a:pt x="1398" y="2446"/>
                </a:lnTo>
                <a:lnTo>
                  <a:pt x="1332" y="2411"/>
                </a:lnTo>
                <a:lnTo>
                  <a:pt x="1266" y="2383"/>
                </a:lnTo>
                <a:lnTo>
                  <a:pt x="1199" y="2361"/>
                </a:lnTo>
                <a:lnTo>
                  <a:pt x="1132" y="2344"/>
                </a:lnTo>
                <a:lnTo>
                  <a:pt x="1064" y="2334"/>
                </a:lnTo>
                <a:lnTo>
                  <a:pt x="997" y="2330"/>
                </a:lnTo>
                <a:close/>
                <a:moveTo>
                  <a:pt x="3240" y="1519"/>
                </a:moveTo>
                <a:lnTo>
                  <a:pt x="2001" y="2746"/>
                </a:lnTo>
                <a:lnTo>
                  <a:pt x="2036" y="2828"/>
                </a:lnTo>
                <a:lnTo>
                  <a:pt x="2064" y="2913"/>
                </a:lnTo>
                <a:lnTo>
                  <a:pt x="2084" y="2999"/>
                </a:lnTo>
                <a:lnTo>
                  <a:pt x="2097" y="3085"/>
                </a:lnTo>
                <a:lnTo>
                  <a:pt x="2098" y="3134"/>
                </a:lnTo>
                <a:lnTo>
                  <a:pt x="2098" y="3182"/>
                </a:lnTo>
                <a:lnTo>
                  <a:pt x="3110" y="2173"/>
                </a:lnTo>
                <a:lnTo>
                  <a:pt x="3107" y="2171"/>
                </a:lnTo>
                <a:lnTo>
                  <a:pt x="3109" y="2170"/>
                </a:lnTo>
                <a:lnTo>
                  <a:pt x="3111" y="2169"/>
                </a:lnTo>
                <a:lnTo>
                  <a:pt x="3153" y="2121"/>
                </a:lnTo>
                <a:lnTo>
                  <a:pt x="3189" y="2070"/>
                </a:lnTo>
                <a:lnTo>
                  <a:pt x="3219" y="2017"/>
                </a:lnTo>
                <a:lnTo>
                  <a:pt x="3243" y="1960"/>
                </a:lnTo>
                <a:lnTo>
                  <a:pt x="3260" y="1901"/>
                </a:lnTo>
                <a:lnTo>
                  <a:pt x="3271" y="1840"/>
                </a:lnTo>
                <a:lnTo>
                  <a:pt x="3276" y="1777"/>
                </a:lnTo>
                <a:lnTo>
                  <a:pt x="3276" y="1714"/>
                </a:lnTo>
                <a:lnTo>
                  <a:pt x="3269" y="1649"/>
                </a:lnTo>
                <a:lnTo>
                  <a:pt x="3257" y="1584"/>
                </a:lnTo>
                <a:lnTo>
                  <a:pt x="3240" y="1519"/>
                </a:lnTo>
                <a:close/>
                <a:moveTo>
                  <a:pt x="2743" y="974"/>
                </a:moveTo>
                <a:lnTo>
                  <a:pt x="1495" y="2210"/>
                </a:lnTo>
                <a:lnTo>
                  <a:pt x="1553" y="2242"/>
                </a:lnTo>
                <a:lnTo>
                  <a:pt x="1608" y="2277"/>
                </a:lnTo>
                <a:lnTo>
                  <a:pt x="1663" y="2314"/>
                </a:lnTo>
                <a:lnTo>
                  <a:pt x="1714" y="2357"/>
                </a:lnTo>
                <a:lnTo>
                  <a:pt x="1763" y="2402"/>
                </a:lnTo>
                <a:lnTo>
                  <a:pt x="1813" y="2455"/>
                </a:lnTo>
                <a:lnTo>
                  <a:pt x="1857" y="2511"/>
                </a:lnTo>
                <a:lnTo>
                  <a:pt x="1898" y="2568"/>
                </a:lnTo>
                <a:lnTo>
                  <a:pt x="1937" y="2626"/>
                </a:lnTo>
                <a:lnTo>
                  <a:pt x="3186" y="1389"/>
                </a:lnTo>
                <a:lnTo>
                  <a:pt x="3152" y="1329"/>
                </a:lnTo>
                <a:lnTo>
                  <a:pt x="3113" y="1269"/>
                </a:lnTo>
                <a:lnTo>
                  <a:pt x="3069" y="1214"/>
                </a:lnTo>
                <a:lnTo>
                  <a:pt x="3019" y="1159"/>
                </a:lnTo>
                <a:lnTo>
                  <a:pt x="2967" y="1113"/>
                </a:lnTo>
                <a:lnTo>
                  <a:pt x="2915" y="1070"/>
                </a:lnTo>
                <a:lnTo>
                  <a:pt x="2858" y="1033"/>
                </a:lnTo>
                <a:lnTo>
                  <a:pt x="2802" y="1001"/>
                </a:lnTo>
                <a:lnTo>
                  <a:pt x="2743" y="974"/>
                </a:lnTo>
                <a:close/>
                <a:moveTo>
                  <a:pt x="2409" y="903"/>
                </a:moveTo>
                <a:lnTo>
                  <a:pt x="2344" y="907"/>
                </a:lnTo>
                <a:lnTo>
                  <a:pt x="2281" y="918"/>
                </a:lnTo>
                <a:lnTo>
                  <a:pt x="2220" y="935"/>
                </a:lnTo>
                <a:lnTo>
                  <a:pt x="2162" y="958"/>
                </a:lnTo>
                <a:lnTo>
                  <a:pt x="2106" y="987"/>
                </a:lnTo>
                <a:lnTo>
                  <a:pt x="2054" y="1023"/>
                </a:lnTo>
                <a:lnTo>
                  <a:pt x="2005" y="1064"/>
                </a:lnTo>
                <a:lnTo>
                  <a:pt x="997" y="2070"/>
                </a:lnTo>
                <a:lnTo>
                  <a:pt x="1092" y="2076"/>
                </a:lnTo>
                <a:lnTo>
                  <a:pt x="1187" y="2092"/>
                </a:lnTo>
                <a:lnTo>
                  <a:pt x="1281" y="2116"/>
                </a:lnTo>
                <a:lnTo>
                  <a:pt x="1373" y="2147"/>
                </a:lnTo>
                <a:lnTo>
                  <a:pt x="2607" y="926"/>
                </a:lnTo>
                <a:lnTo>
                  <a:pt x="2540" y="913"/>
                </a:lnTo>
                <a:lnTo>
                  <a:pt x="2474" y="905"/>
                </a:lnTo>
                <a:lnTo>
                  <a:pt x="2409" y="903"/>
                </a:lnTo>
                <a:close/>
                <a:moveTo>
                  <a:pt x="3070" y="260"/>
                </a:moveTo>
                <a:lnTo>
                  <a:pt x="3008" y="263"/>
                </a:lnTo>
                <a:lnTo>
                  <a:pt x="2948" y="271"/>
                </a:lnTo>
                <a:lnTo>
                  <a:pt x="2891" y="284"/>
                </a:lnTo>
                <a:lnTo>
                  <a:pt x="2836" y="302"/>
                </a:lnTo>
                <a:lnTo>
                  <a:pt x="2783" y="326"/>
                </a:lnTo>
                <a:lnTo>
                  <a:pt x="2733" y="354"/>
                </a:lnTo>
                <a:lnTo>
                  <a:pt x="2687" y="389"/>
                </a:lnTo>
                <a:lnTo>
                  <a:pt x="2644" y="426"/>
                </a:lnTo>
                <a:lnTo>
                  <a:pt x="2427" y="642"/>
                </a:lnTo>
                <a:lnTo>
                  <a:pt x="2512" y="646"/>
                </a:lnTo>
                <a:lnTo>
                  <a:pt x="2595" y="658"/>
                </a:lnTo>
                <a:lnTo>
                  <a:pt x="2678" y="675"/>
                </a:lnTo>
                <a:lnTo>
                  <a:pt x="2759" y="699"/>
                </a:lnTo>
                <a:lnTo>
                  <a:pt x="2840" y="731"/>
                </a:lnTo>
                <a:lnTo>
                  <a:pt x="2919" y="768"/>
                </a:lnTo>
                <a:lnTo>
                  <a:pt x="2995" y="810"/>
                </a:lnTo>
                <a:lnTo>
                  <a:pt x="3067" y="861"/>
                </a:lnTo>
                <a:lnTo>
                  <a:pt x="3137" y="915"/>
                </a:lnTo>
                <a:lnTo>
                  <a:pt x="3203" y="976"/>
                </a:lnTo>
                <a:lnTo>
                  <a:pt x="3264" y="1041"/>
                </a:lnTo>
                <a:lnTo>
                  <a:pt x="3320" y="1110"/>
                </a:lnTo>
                <a:lnTo>
                  <a:pt x="3370" y="1182"/>
                </a:lnTo>
                <a:lnTo>
                  <a:pt x="3414" y="1256"/>
                </a:lnTo>
                <a:lnTo>
                  <a:pt x="3452" y="1333"/>
                </a:lnTo>
                <a:lnTo>
                  <a:pt x="3482" y="1413"/>
                </a:lnTo>
                <a:lnTo>
                  <a:pt x="3506" y="1493"/>
                </a:lnTo>
                <a:lnTo>
                  <a:pt x="3525" y="1576"/>
                </a:lnTo>
                <a:lnTo>
                  <a:pt x="3536" y="1659"/>
                </a:lnTo>
                <a:lnTo>
                  <a:pt x="3537" y="1688"/>
                </a:lnTo>
                <a:lnTo>
                  <a:pt x="3536" y="1718"/>
                </a:lnTo>
                <a:lnTo>
                  <a:pt x="3536" y="1747"/>
                </a:lnTo>
                <a:lnTo>
                  <a:pt x="3756" y="1527"/>
                </a:lnTo>
                <a:lnTo>
                  <a:pt x="3798" y="1479"/>
                </a:lnTo>
                <a:lnTo>
                  <a:pt x="3836" y="1428"/>
                </a:lnTo>
                <a:lnTo>
                  <a:pt x="3867" y="1373"/>
                </a:lnTo>
                <a:lnTo>
                  <a:pt x="3891" y="1316"/>
                </a:lnTo>
                <a:lnTo>
                  <a:pt x="3910" y="1255"/>
                </a:lnTo>
                <a:lnTo>
                  <a:pt x="3922" y="1191"/>
                </a:lnTo>
                <a:lnTo>
                  <a:pt x="3927" y="1126"/>
                </a:lnTo>
                <a:lnTo>
                  <a:pt x="3926" y="1058"/>
                </a:lnTo>
                <a:lnTo>
                  <a:pt x="3918" y="985"/>
                </a:lnTo>
                <a:lnTo>
                  <a:pt x="3902" y="914"/>
                </a:lnTo>
                <a:lnTo>
                  <a:pt x="3879" y="842"/>
                </a:lnTo>
                <a:lnTo>
                  <a:pt x="3848" y="773"/>
                </a:lnTo>
                <a:lnTo>
                  <a:pt x="3812" y="706"/>
                </a:lnTo>
                <a:lnTo>
                  <a:pt x="3769" y="641"/>
                </a:lnTo>
                <a:lnTo>
                  <a:pt x="3719" y="577"/>
                </a:lnTo>
                <a:lnTo>
                  <a:pt x="3663" y="517"/>
                </a:lnTo>
                <a:lnTo>
                  <a:pt x="3606" y="466"/>
                </a:lnTo>
                <a:lnTo>
                  <a:pt x="3545" y="419"/>
                </a:lnTo>
                <a:lnTo>
                  <a:pt x="3482" y="378"/>
                </a:lnTo>
                <a:lnTo>
                  <a:pt x="3417" y="342"/>
                </a:lnTo>
                <a:lnTo>
                  <a:pt x="3350" y="313"/>
                </a:lnTo>
                <a:lnTo>
                  <a:pt x="3280" y="290"/>
                </a:lnTo>
                <a:lnTo>
                  <a:pt x="3211" y="273"/>
                </a:lnTo>
                <a:lnTo>
                  <a:pt x="3140" y="263"/>
                </a:lnTo>
                <a:lnTo>
                  <a:pt x="3070" y="260"/>
                </a:lnTo>
                <a:close/>
                <a:moveTo>
                  <a:pt x="3070" y="0"/>
                </a:moveTo>
                <a:lnTo>
                  <a:pt x="3154" y="4"/>
                </a:lnTo>
                <a:lnTo>
                  <a:pt x="3237" y="15"/>
                </a:lnTo>
                <a:lnTo>
                  <a:pt x="3320" y="32"/>
                </a:lnTo>
                <a:lnTo>
                  <a:pt x="3402" y="56"/>
                </a:lnTo>
                <a:lnTo>
                  <a:pt x="3484" y="88"/>
                </a:lnTo>
                <a:lnTo>
                  <a:pt x="3561" y="125"/>
                </a:lnTo>
                <a:lnTo>
                  <a:pt x="3638" y="168"/>
                </a:lnTo>
                <a:lnTo>
                  <a:pt x="3711" y="218"/>
                </a:lnTo>
                <a:lnTo>
                  <a:pt x="3782" y="273"/>
                </a:lnTo>
                <a:lnTo>
                  <a:pt x="3848" y="334"/>
                </a:lnTo>
                <a:lnTo>
                  <a:pt x="3908" y="398"/>
                </a:lnTo>
                <a:lnTo>
                  <a:pt x="3962" y="463"/>
                </a:lnTo>
                <a:lnTo>
                  <a:pt x="4010" y="531"/>
                </a:lnTo>
                <a:lnTo>
                  <a:pt x="4053" y="601"/>
                </a:lnTo>
                <a:lnTo>
                  <a:pt x="4089" y="672"/>
                </a:lnTo>
                <a:lnTo>
                  <a:pt x="4120" y="744"/>
                </a:lnTo>
                <a:lnTo>
                  <a:pt x="4145" y="818"/>
                </a:lnTo>
                <a:lnTo>
                  <a:pt x="4165" y="893"/>
                </a:lnTo>
                <a:lnTo>
                  <a:pt x="4179" y="967"/>
                </a:lnTo>
                <a:lnTo>
                  <a:pt x="4187" y="1041"/>
                </a:lnTo>
                <a:lnTo>
                  <a:pt x="4189" y="1115"/>
                </a:lnTo>
                <a:lnTo>
                  <a:pt x="4185" y="1188"/>
                </a:lnTo>
                <a:lnTo>
                  <a:pt x="4176" y="1260"/>
                </a:lnTo>
                <a:lnTo>
                  <a:pt x="4160" y="1332"/>
                </a:lnTo>
                <a:lnTo>
                  <a:pt x="4139" y="1401"/>
                </a:lnTo>
                <a:lnTo>
                  <a:pt x="4112" y="1468"/>
                </a:lnTo>
                <a:lnTo>
                  <a:pt x="4078" y="1532"/>
                </a:lnTo>
                <a:lnTo>
                  <a:pt x="4038" y="1594"/>
                </a:lnTo>
                <a:lnTo>
                  <a:pt x="3993" y="1654"/>
                </a:lnTo>
                <a:lnTo>
                  <a:pt x="3942" y="1710"/>
                </a:lnTo>
                <a:lnTo>
                  <a:pt x="1944" y="3705"/>
                </a:lnTo>
                <a:lnTo>
                  <a:pt x="1904" y="3740"/>
                </a:lnTo>
                <a:lnTo>
                  <a:pt x="1862" y="3771"/>
                </a:lnTo>
                <a:lnTo>
                  <a:pt x="1817" y="3797"/>
                </a:lnTo>
                <a:lnTo>
                  <a:pt x="1770" y="3819"/>
                </a:lnTo>
                <a:lnTo>
                  <a:pt x="1720" y="3837"/>
                </a:lnTo>
                <a:lnTo>
                  <a:pt x="610" y="4125"/>
                </a:lnTo>
                <a:lnTo>
                  <a:pt x="606" y="4126"/>
                </a:lnTo>
                <a:lnTo>
                  <a:pt x="596" y="4129"/>
                </a:lnTo>
                <a:lnTo>
                  <a:pt x="581" y="4132"/>
                </a:lnTo>
                <a:lnTo>
                  <a:pt x="562" y="4136"/>
                </a:lnTo>
                <a:lnTo>
                  <a:pt x="541" y="4140"/>
                </a:lnTo>
                <a:lnTo>
                  <a:pt x="519" y="4144"/>
                </a:lnTo>
                <a:lnTo>
                  <a:pt x="498" y="4148"/>
                </a:lnTo>
                <a:lnTo>
                  <a:pt x="478" y="4149"/>
                </a:lnTo>
                <a:lnTo>
                  <a:pt x="459" y="4150"/>
                </a:lnTo>
                <a:lnTo>
                  <a:pt x="396" y="4146"/>
                </a:lnTo>
                <a:lnTo>
                  <a:pt x="337" y="4134"/>
                </a:lnTo>
                <a:lnTo>
                  <a:pt x="280" y="4114"/>
                </a:lnTo>
                <a:lnTo>
                  <a:pt x="227" y="4088"/>
                </a:lnTo>
                <a:lnTo>
                  <a:pt x="178" y="4056"/>
                </a:lnTo>
                <a:lnTo>
                  <a:pt x="134" y="4018"/>
                </a:lnTo>
                <a:lnTo>
                  <a:pt x="95" y="3974"/>
                </a:lnTo>
                <a:lnTo>
                  <a:pt x="63" y="3925"/>
                </a:lnTo>
                <a:lnTo>
                  <a:pt x="36" y="3873"/>
                </a:lnTo>
                <a:lnTo>
                  <a:pt x="16" y="3817"/>
                </a:lnTo>
                <a:lnTo>
                  <a:pt x="4" y="3758"/>
                </a:lnTo>
                <a:lnTo>
                  <a:pt x="0" y="3697"/>
                </a:lnTo>
                <a:lnTo>
                  <a:pt x="1" y="3678"/>
                </a:lnTo>
                <a:lnTo>
                  <a:pt x="2" y="3657"/>
                </a:lnTo>
                <a:lnTo>
                  <a:pt x="6" y="3636"/>
                </a:lnTo>
                <a:lnTo>
                  <a:pt x="10" y="3613"/>
                </a:lnTo>
                <a:lnTo>
                  <a:pt x="13" y="3594"/>
                </a:lnTo>
                <a:lnTo>
                  <a:pt x="17" y="3579"/>
                </a:lnTo>
                <a:lnTo>
                  <a:pt x="20" y="3567"/>
                </a:lnTo>
                <a:lnTo>
                  <a:pt x="20" y="3563"/>
                </a:lnTo>
                <a:lnTo>
                  <a:pt x="328" y="2459"/>
                </a:lnTo>
                <a:lnTo>
                  <a:pt x="345" y="2410"/>
                </a:lnTo>
                <a:lnTo>
                  <a:pt x="368" y="2362"/>
                </a:lnTo>
                <a:lnTo>
                  <a:pt x="393" y="2318"/>
                </a:lnTo>
                <a:lnTo>
                  <a:pt x="425" y="2276"/>
                </a:lnTo>
                <a:lnTo>
                  <a:pt x="460" y="2238"/>
                </a:lnTo>
                <a:lnTo>
                  <a:pt x="1813" y="887"/>
                </a:lnTo>
                <a:lnTo>
                  <a:pt x="1813" y="887"/>
                </a:lnTo>
                <a:lnTo>
                  <a:pt x="1814" y="886"/>
                </a:lnTo>
                <a:lnTo>
                  <a:pt x="1815" y="885"/>
                </a:lnTo>
                <a:lnTo>
                  <a:pt x="1817" y="882"/>
                </a:lnTo>
                <a:lnTo>
                  <a:pt x="1819" y="881"/>
                </a:lnTo>
                <a:lnTo>
                  <a:pt x="1821" y="879"/>
                </a:lnTo>
                <a:lnTo>
                  <a:pt x="2458" y="243"/>
                </a:lnTo>
                <a:lnTo>
                  <a:pt x="2513" y="194"/>
                </a:lnTo>
                <a:lnTo>
                  <a:pt x="2572" y="150"/>
                </a:lnTo>
                <a:lnTo>
                  <a:pt x="2635" y="110"/>
                </a:lnTo>
                <a:lnTo>
                  <a:pt x="2700" y="77"/>
                </a:lnTo>
                <a:lnTo>
                  <a:pt x="2770" y="50"/>
                </a:lnTo>
                <a:lnTo>
                  <a:pt x="2842" y="28"/>
                </a:lnTo>
                <a:lnTo>
                  <a:pt x="2916" y="12"/>
                </a:lnTo>
                <a:lnTo>
                  <a:pt x="2992" y="3"/>
                </a:lnTo>
                <a:lnTo>
                  <a:pt x="3070" y="0"/>
                </a:lnTo>
                <a:close/>
              </a:path>
            </a:pathLst>
          </a:custGeom>
          <a:solidFill>
            <a:srgbClr val="FF637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ru-RU" sz="3599" dirty="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D8199D6-BE52-469F-9740-A9093745CCD4}"/>
              </a:ext>
            </a:extLst>
          </p:cNvPr>
          <p:cNvSpPr/>
          <p:nvPr/>
        </p:nvSpPr>
        <p:spPr>
          <a:xfrm>
            <a:off x="1254512" y="890318"/>
            <a:ext cx="2502385" cy="461665"/>
          </a:xfrm>
          <a:prstGeom prst="rect">
            <a:avLst/>
          </a:prstGeom>
          <a:solidFill>
            <a:srgbClr val="FFCB25"/>
          </a:solidFill>
        </p:spPr>
        <p:txBody>
          <a:bodyPr wrap="square" anchor="t">
            <a:spAutoFit/>
          </a:bodyPr>
          <a:lstStyle/>
          <a:p>
            <a:r>
              <a:rPr lang="zh-TW" altLang="en-US" sz="24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其他類問題</a:t>
            </a:r>
            <a:endParaRPr lang="en-US" altLang="zh-TW" sz="24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8E80A0A-2428-4317-B898-B624E8AA343B}"/>
              </a:ext>
            </a:extLst>
          </p:cNvPr>
          <p:cNvSpPr/>
          <p:nvPr/>
        </p:nvSpPr>
        <p:spPr>
          <a:xfrm>
            <a:off x="1226088" y="1326836"/>
            <a:ext cx="10255046" cy="3884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Q:ELTA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未補助本國教師鐘點費，倘學校於暑期辦理營隊，本國教師協同教學須支付鐘點費，因此補助經費項目是否可加入協同教師鐘點費？</a:t>
            </a:r>
            <a:endParaRPr lang="en-US" altLang="zh-TW" sz="2400" kern="1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A:</a:t>
            </a:r>
          </a:p>
          <a:p>
            <a:pPr algn="just">
              <a:lnSpc>
                <a:spcPct val="130000"/>
              </a:lnSpc>
            </a:pP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1.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審酌學校辦理暑期營隊前，得向學生收費，爰如有本國教師協同教學鐘點費需求，應回歸由前開經費支應；</a:t>
            </a: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ELTA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係外加補助部分工時教學助理之鐘點費，不包含在上開費內。</a:t>
            </a:r>
            <a:endParaRPr lang="en-US" altLang="zh-TW" sz="2400" kern="1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2. 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建議</a:t>
            </a:r>
            <a:r>
              <a:rPr lang="en-US" altLang="zh-TW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ELTA</a:t>
            </a:r>
            <a:r>
              <a:rPr lang="zh-TW" altLang="en-US" sz="2400" kern="1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仍以學期中上課時間為主，目的為長時間穩定營造英語口說環境。</a:t>
            </a:r>
            <a:endParaRPr lang="en-US" altLang="zh-TW" sz="2400" kern="1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70CD64E2-D937-4C3D-98C7-6464C999D0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510"/>
          <a:stretch/>
        </p:blipFill>
        <p:spPr>
          <a:xfrm>
            <a:off x="7887855" y="433204"/>
            <a:ext cx="3306618" cy="1076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777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9" name="Arrow: Pentagon 155">
            <a:extLst>
              <a:ext uri="{FF2B5EF4-FFF2-40B4-BE49-F238E27FC236}">
                <a16:creationId xmlns:a16="http://schemas.microsoft.com/office/drawing/2014/main" id="{AA66A95D-B9D5-49CF-B6D7-EE46469B8078}"/>
              </a:ext>
            </a:extLst>
          </p:cNvPr>
          <p:cNvSpPr/>
          <p:nvPr/>
        </p:nvSpPr>
        <p:spPr>
          <a:xfrm>
            <a:off x="0" y="373033"/>
            <a:ext cx="512874" cy="285335"/>
          </a:xfrm>
          <a:prstGeom prst="homePlate">
            <a:avLst/>
          </a:prstGeom>
          <a:solidFill>
            <a:srgbClr val="E75F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2093E5DB-2A6A-475E-BDAE-0B97D456A9B0}"/>
              </a:ext>
            </a:extLst>
          </p:cNvPr>
          <p:cNvSpPr txBox="1"/>
          <p:nvPr/>
        </p:nvSpPr>
        <p:spPr>
          <a:xfrm>
            <a:off x="544814" y="222192"/>
            <a:ext cx="6376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</a:t>
            </a:r>
            <a:r>
              <a:rPr lang="en-US" altLang="zh-TW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 ELTA</a:t>
            </a:r>
            <a:r>
              <a:rPr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經費申請：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181DA0C1-B087-45EF-BCD4-B995CDD20773}"/>
              </a:ext>
            </a:extLst>
          </p:cNvPr>
          <p:cNvSpPr txBox="1"/>
          <p:nvPr/>
        </p:nvSpPr>
        <p:spPr>
          <a:xfrm>
            <a:off x="1703486" y="1003014"/>
            <a:ext cx="8384875" cy="1362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300"/>
              </a:lnSpc>
            </a:pPr>
            <a:r>
              <a:rPr lang="zh-TW" altLang="en-US" sz="3600" b="1" dirty="0">
                <a:solidFill>
                  <a:srgbClr val="4472C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收件截止日期：</a:t>
            </a:r>
            <a:endParaRPr lang="en-US" altLang="zh-TW" sz="3600" b="1" dirty="0">
              <a:solidFill>
                <a:srgbClr val="4472C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300"/>
              </a:lnSpc>
            </a:pPr>
            <a:endParaRPr lang="en-US" altLang="zh-TW" sz="3600" b="1" dirty="0">
              <a:solidFill>
                <a:srgbClr val="4472C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300"/>
              </a:lnSpc>
            </a:pPr>
            <a:r>
              <a:rPr lang="zh-TW" altLang="en-US" sz="3600" b="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年０</a:t>
            </a:r>
            <a: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月０</a:t>
            </a:r>
            <a: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	</a:t>
            </a:r>
            <a:endParaRPr lang="zh-TW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Freeform 178">
            <a:extLst>
              <a:ext uri="{FF2B5EF4-FFF2-40B4-BE49-F238E27FC236}">
                <a16:creationId xmlns:a16="http://schemas.microsoft.com/office/drawing/2014/main" id="{D03499DC-8E65-4B59-9AC9-7B225FEB4723}"/>
              </a:ext>
            </a:extLst>
          </p:cNvPr>
          <p:cNvSpPr>
            <a:spLocks noEditPoints="1"/>
          </p:cNvSpPr>
          <p:nvPr/>
        </p:nvSpPr>
        <p:spPr bwMode="auto">
          <a:xfrm>
            <a:off x="1234348" y="987619"/>
            <a:ext cx="428949" cy="421070"/>
          </a:xfrm>
          <a:custGeom>
            <a:avLst/>
            <a:gdLst>
              <a:gd name="T0" fmla="*/ 266 w 4189"/>
              <a:gd name="T1" fmla="*/ 3665 h 4150"/>
              <a:gd name="T2" fmla="*/ 296 w 4189"/>
              <a:gd name="T3" fmla="*/ 3804 h 4150"/>
              <a:gd name="T4" fmla="*/ 456 w 4189"/>
              <a:gd name="T5" fmla="*/ 3890 h 4150"/>
              <a:gd name="T6" fmla="*/ 545 w 4189"/>
              <a:gd name="T7" fmla="*/ 3874 h 4150"/>
              <a:gd name="T8" fmla="*/ 992 w 4189"/>
              <a:gd name="T9" fmla="*/ 3519 h 4150"/>
              <a:gd name="T10" fmla="*/ 800 w 4189"/>
              <a:gd name="T11" fmla="*/ 3264 h 4150"/>
              <a:gd name="T12" fmla="*/ 526 w 4189"/>
              <a:gd name="T13" fmla="*/ 3137 h 4150"/>
              <a:gd name="T14" fmla="*/ 866 w 4189"/>
              <a:gd name="T15" fmla="*/ 2341 h 4150"/>
              <a:gd name="T16" fmla="*/ 610 w 4189"/>
              <a:gd name="T17" fmla="*/ 2467 h 4150"/>
              <a:gd name="T18" fmla="*/ 582 w 4189"/>
              <a:gd name="T19" fmla="*/ 3013 h 4150"/>
              <a:gd name="T20" fmla="*/ 890 w 4189"/>
              <a:gd name="T21" fmla="*/ 3169 h 4150"/>
              <a:gd name="T22" fmla="*/ 1106 w 4189"/>
              <a:gd name="T23" fmla="*/ 3453 h 4150"/>
              <a:gd name="T24" fmla="*/ 1645 w 4189"/>
              <a:gd name="T25" fmla="*/ 3588 h 4150"/>
              <a:gd name="T26" fmla="*/ 1793 w 4189"/>
              <a:gd name="T27" fmla="*/ 3406 h 4150"/>
              <a:gd name="T28" fmla="*/ 1833 w 4189"/>
              <a:gd name="T29" fmla="*/ 3090 h 4150"/>
              <a:gd name="T30" fmla="*/ 1719 w 4189"/>
              <a:gd name="T31" fmla="*/ 2764 h 4150"/>
              <a:gd name="T32" fmla="*/ 1461 w 4189"/>
              <a:gd name="T33" fmla="*/ 2487 h 4150"/>
              <a:gd name="T34" fmla="*/ 1132 w 4189"/>
              <a:gd name="T35" fmla="*/ 2344 h 4150"/>
              <a:gd name="T36" fmla="*/ 2036 w 4189"/>
              <a:gd name="T37" fmla="*/ 2828 h 4150"/>
              <a:gd name="T38" fmla="*/ 2098 w 4189"/>
              <a:gd name="T39" fmla="*/ 3182 h 4150"/>
              <a:gd name="T40" fmla="*/ 3153 w 4189"/>
              <a:gd name="T41" fmla="*/ 2121 h 4150"/>
              <a:gd name="T42" fmla="*/ 3271 w 4189"/>
              <a:gd name="T43" fmla="*/ 1840 h 4150"/>
              <a:gd name="T44" fmla="*/ 3240 w 4189"/>
              <a:gd name="T45" fmla="*/ 1519 h 4150"/>
              <a:gd name="T46" fmla="*/ 1663 w 4189"/>
              <a:gd name="T47" fmla="*/ 2314 h 4150"/>
              <a:gd name="T48" fmla="*/ 1898 w 4189"/>
              <a:gd name="T49" fmla="*/ 2568 h 4150"/>
              <a:gd name="T50" fmla="*/ 3069 w 4189"/>
              <a:gd name="T51" fmla="*/ 1214 h 4150"/>
              <a:gd name="T52" fmla="*/ 2802 w 4189"/>
              <a:gd name="T53" fmla="*/ 1001 h 4150"/>
              <a:gd name="T54" fmla="*/ 2220 w 4189"/>
              <a:gd name="T55" fmla="*/ 935 h 4150"/>
              <a:gd name="T56" fmla="*/ 997 w 4189"/>
              <a:gd name="T57" fmla="*/ 2070 h 4150"/>
              <a:gd name="T58" fmla="*/ 2607 w 4189"/>
              <a:gd name="T59" fmla="*/ 926 h 4150"/>
              <a:gd name="T60" fmla="*/ 3008 w 4189"/>
              <a:gd name="T61" fmla="*/ 263 h 4150"/>
              <a:gd name="T62" fmla="*/ 2733 w 4189"/>
              <a:gd name="T63" fmla="*/ 354 h 4150"/>
              <a:gd name="T64" fmla="*/ 2595 w 4189"/>
              <a:gd name="T65" fmla="*/ 658 h 4150"/>
              <a:gd name="T66" fmla="*/ 2995 w 4189"/>
              <a:gd name="T67" fmla="*/ 810 h 4150"/>
              <a:gd name="T68" fmla="*/ 3320 w 4189"/>
              <a:gd name="T69" fmla="*/ 1110 h 4150"/>
              <a:gd name="T70" fmla="*/ 3506 w 4189"/>
              <a:gd name="T71" fmla="*/ 1493 h 4150"/>
              <a:gd name="T72" fmla="*/ 3536 w 4189"/>
              <a:gd name="T73" fmla="*/ 1747 h 4150"/>
              <a:gd name="T74" fmla="*/ 3891 w 4189"/>
              <a:gd name="T75" fmla="*/ 1316 h 4150"/>
              <a:gd name="T76" fmla="*/ 3918 w 4189"/>
              <a:gd name="T77" fmla="*/ 985 h 4150"/>
              <a:gd name="T78" fmla="*/ 3769 w 4189"/>
              <a:gd name="T79" fmla="*/ 641 h 4150"/>
              <a:gd name="T80" fmla="*/ 3482 w 4189"/>
              <a:gd name="T81" fmla="*/ 378 h 4150"/>
              <a:gd name="T82" fmla="*/ 3140 w 4189"/>
              <a:gd name="T83" fmla="*/ 263 h 4150"/>
              <a:gd name="T84" fmla="*/ 3320 w 4189"/>
              <a:gd name="T85" fmla="*/ 32 h 4150"/>
              <a:gd name="T86" fmla="*/ 3711 w 4189"/>
              <a:gd name="T87" fmla="*/ 218 h 4150"/>
              <a:gd name="T88" fmla="*/ 4010 w 4189"/>
              <a:gd name="T89" fmla="*/ 531 h 4150"/>
              <a:gd name="T90" fmla="*/ 4165 w 4189"/>
              <a:gd name="T91" fmla="*/ 893 h 4150"/>
              <a:gd name="T92" fmla="*/ 4176 w 4189"/>
              <a:gd name="T93" fmla="*/ 1260 h 4150"/>
              <a:gd name="T94" fmla="*/ 4038 w 4189"/>
              <a:gd name="T95" fmla="*/ 1594 h 4150"/>
              <a:gd name="T96" fmla="*/ 1862 w 4189"/>
              <a:gd name="T97" fmla="*/ 3771 h 4150"/>
              <a:gd name="T98" fmla="*/ 606 w 4189"/>
              <a:gd name="T99" fmla="*/ 4126 h 4150"/>
              <a:gd name="T100" fmla="*/ 519 w 4189"/>
              <a:gd name="T101" fmla="*/ 4144 h 4150"/>
              <a:gd name="T102" fmla="*/ 337 w 4189"/>
              <a:gd name="T103" fmla="*/ 4134 h 4150"/>
              <a:gd name="T104" fmla="*/ 95 w 4189"/>
              <a:gd name="T105" fmla="*/ 3974 h 4150"/>
              <a:gd name="T106" fmla="*/ 0 w 4189"/>
              <a:gd name="T107" fmla="*/ 3697 h 4150"/>
              <a:gd name="T108" fmla="*/ 13 w 4189"/>
              <a:gd name="T109" fmla="*/ 3594 h 4150"/>
              <a:gd name="T110" fmla="*/ 345 w 4189"/>
              <a:gd name="T111" fmla="*/ 2410 h 4150"/>
              <a:gd name="T112" fmla="*/ 1813 w 4189"/>
              <a:gd name="T113" fmla="*/ 887 h 4150"/>
              <a:gd name="T114" fmla="*/ 1819 w 4189"/>
              <a:gd name="T115" fmla="*/ 881 h 4150"/>
              <a:gd name="T116" fmla="*/ 2635 w 4189"/>
              <a:gd name="T117" fmla="*/ 110 h 4150"/>
              <a:gd name="T118" fmla="*/ 2992 w 4189"/>
              <a:gd name="T119" fmla="*/ 3 h 4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89" h="4150">
                <a:moveTo>
                  <a:pt x="412" y="3129"/>
                </a:moveTo>
                <a:lnTo>
                  <a:pt x="274" y="3624"/>
                </a:lnTo>
                <a:lnTo>
                  <a:pt x="273" y="3634"/>
                </a:lnTo>
                <a:lnTo>
                  <a:pt x="269" y="3649"/>
                </a:lnTo>
                <a:lnTo>
                  <a:pt x="266" y="3665"/>
                </a:lnTo>
                <a:lnTo>
                  <a:pt x="263" y="3682"/>
                </a:lnTo>
                <a:lnTo>
                  <a:pt x="262" y="3697"/>
                </a:lnTo>
                <a:lnTo>
                  <a:pt x="266" y="3735"/>
                </a:lnTo>
                <a:lnTo>
                  <a:pt x="277" y="3771"/>
                </a:lnTo>
                <a:lnTo>
                  <a:pt x="296" y="3804"/>
                </a:lnTo>
                <a:lnTo>
                  <a:pt x="318" y="3833"/>
                </a:lnTo>
                <a:lnTo>
                  <a:pt x="348" y="3857"/>
                </a:lnTo>
                <a:lnTo>
                  <a:pt x="381" y="3874"/>
                </a:lnTo>
                <a:lnTo>
                  <a:pt x="417" y="3886"/>
                </a:lnTo>
                <a:lnTo>
                  <a:pt x="456" y="3890"/>
                </a:lnTo>
                <a:lnTo>
                  <a:pt x="476" y="3889"/>
                </a:lnTo>
                <a:lnTo>
                  <a:pt x="496" y="3885"/>
                </a:lnTo>
                <a:lnTo>
                  <a:pt x="517" y="3881"/>
                </a:lnTo>
                <a:lnTo>
                  <a:pt x="534" y="3877"/>
                </a:lnTo>
                <a:lnTo>
                  <a:pt x="545" y="3874"/>
                </a:lnTo>
                <a:lnTo>
                  <a:pt x="1033" y="3747"/>
                </a:lnTo>
                <a:lnTo>
                  <a:pt x="1032" y="3691"/>
                </a:lnTo>
                <a:lnTo>
                  <a:pt x="1025" y="3633"/>
                </a:lnTo>
                <a:lnTo>
                  <a:pt x="1012" y="3576"/>
                </a:lnTo>
                <a:lnTo>
                  <a:pt x="992" y="3519"/>
                </a:lnTo>
                <a:lnTo>
                  <a:pt x="966" y="3463"/>
                </a:lnTo>
                <a:lnTo>
                  <a:pt x="934" y="3409"/>
                </a:lnTo>
                <a:lnTo>
                  <a:pt x="895" y="3357"/>
                </a:lnTo>
                <a:lnTo>
                  <a:pt x="850" y="3308"/>
                </a:lnTo>
                <a:lnTo>
                  <a:pt x="800" y="3264"/>
                </a:lnTo>
                <a:lnTo>
                  <a:pt x="750" y="3226"/>
                </a:lnTo>
                <a:lnTo>
                  <a:pt x="696" y="3195"/>
                </a:lnTo>
                <a:lnTo>
                  <a:pt x="640" y="3170"/>
                </a:lnTo>
                <a:lnTo>
                  <a:pt x="583" y="3150"/>
                </a:lnTo>
                <a:lnTo>
                  <a:pt x="526" y="3137"/>
                </a:lnTo>
                <a:lnTo>
                  <a:pt x="470" y="3130"/>
                </a:lnTo>
                <a:lnTo>
                  <a:pt x="412" y="3129"/>
                </a:lnTo>
                <a:close/>
                <a:moveTo>
                  <a:pt x="997" y="2330"/>
                </a:moveTo>
                <a:lnTo>
                  <a:pt x="932" y="2333"/>
                </a:lnTo>
                <a:lnTo>
                  <a:pt x="866" y="2341"/>
                </a:lnTo>
                <a:lnTo>
                  <a:pt x="804" y="2356"/>
                </a:lnTo>
                <a:lnTo>
                  <a:pt x="743" y="2377"/>
                </a:lnTo>
                <a:lnTo>
                  <a:pt x="685" y="2405"/>
                </a:lnTo>
                <a:lnTo>
                  <a:pt x="632" y="2439"/>
                </a:lnTo>
                <a:lnTo>
                  <a:pt x="610" y="2467"/>
                </a:lnTo>
                <a:lnTo>
                  <a:pt x="593" y="2498"/>
                </a:lnTo>
                <a:lnTo>
                  <a:pt x="581" y="2528"/>
                </a:lnTo>
                <a:lnTo>
                  <a:pt x="450" y="2996"/>
                </a:lnTo>
                <a:lnTo>
                  <a:pt x="517" y="3002"/>
                </a:lnTo>
                <a:lnTo>
                  <a:pt x="582" y="3013"/>
                </a:lnTo>
                <a:lnTo>
                  <a:pt x="648" y="3033"/>
                </a:lnTo>
                <a:lnTo>
                  <a:pt x="712" y="3057"/>
                </a:lnTo>
                <a:lnTo>
                  <a:pt x="774" y="3089"/>
                </a:lnTo>
                <a:lnTo>
                  <a:pt x="834" y="3125"/>
                </a:lnTo>
                <a:lnTo>
                  <a:pt x="890" y="3169"/>
                </a:lnTo>
                <a:lnTo>
                  <a:pt x="942" y="3216"/>
                </a:lnTo>
                <a:lnTo>
                  <a:pt x="993" y="3271"/>
                </a:lnTo>
                <a:lnTo>
                  <a:pt x="1037" y="3329"/>
                </a:lnTo>
                <a:lnTo>
                  <a:pt x="1075" y="3390"/>
                </a:lnTo>
                <a:lnTo>
                  <a:pt x="1106" y="3453"/>
                </a:lnTo>
                <a:lnTo>
                  <a:pt x="1128" y="3518"/>
                </a:lnTo>
                <a:lnTo>
                  <a:pt x="1146" y="3583"/>
                </a:lnTo>
                <a:lnTo>
                  <a:pt x="1157" y="3649"/>
                </a:lnTo>
                <a:lnTo>
                  <a:pt x="1162" y="3714"/>
                </a:lnTo>
                <a:lnTo>
                  <a:pt x="1645" y="3588"/>
                </a:lnTo>
                <a:lnTo>
                  <a:pt x="1669" y="3579"/>
                </a:lnTo>
                <a:lnTo>
                  <a:pt x="1692" y="3568"/>
                </a:lnTo>
                <a:lnTo>
                  <a:pt x="1732" y="3518"/>
                </a:lnTo>
                <a:lnTo>
                  <a:pt x="1766" y="3463"/>
                </a:lnTo>
                <a:lnTo>
                  <a:pt x="1793" y="3406"/>
                </a:lnTo>
                <a:lnTo>
                  <a:pt x="1813" y="3348"/>
                </a:lnTo>
                <a:lnTo>
                  <a:pt x="1827" y="3285"/>
                </a:lnTo>
                <a:lnTo>
                  <a:pt x="1835" y="3222"/>
                </a:lnTo>
                <a:lnTo>
                  <a:pt x="1837" y="3157"/>
                </a:lnTo>
                <a:lnTo>
                  <a:pt x="1833" y="3090"/>
                </a:lnTo>
                <a:lnTo>
                  <a:pt x="1822" y="3024"/>
                </a:lnTo>
                <a:lnTo>
                  <a:pt x="1805" y="2958"/>
                </a:lnTo>
                <a:lnTo>
                  <a:pt x="1782" y="2891"/>
                </a:lnTo>
                <a:lnTo>
                  <a:pt x="1754" y="2828"/>
                </a:lnTo>
                <a:lnTo>
                  <a:pt x="1719" y="2764"/>
                </a:lnTo>
                <a:lnTo>
                  <a:pt x="1677" y="2702"/>
                </a:lnTo>
                <a:lnTo>
                  <a:pt x="1631" y="2642"/>
                </a:lnTo>
                <a:lnTo>
                  <a:pt x="1578" y="2586"/>
                </a:lnTo>
                <a:lnTo>
                  <a:pt x="1521" y="2533"/>
                </a:lnTo>
                <a:lnTo>
                  <a:pt x="1461" y="2487"/>
                </a:lnTo>
                <a:lnTo>
                  <a:pt x="1398" y="2446"/>
                </a:lnTo>
                <a:lnTo>
                  <a:pt x="1332" y="2411"/>
                </a:lnTo>
                <a:lnTo>
                  <a:pt x="1266" y="2383"/>
                </a:lnTo>
                <a:lnTo>
                  <a:pt x="1199" y="2361"/>
                </a:lnTo>
                <a:lnTo>
                  <a:pt x="1132" y="2344"/>
                </a:lnTo>
                <a:lnTo>
                  <a:pt x="1064" y="2334"/>
                </a:lnTo>
                <a:lnTo>
                  <a:pt x="997" y="2330"/>
                </a:lnTo>
                <a:close/>
                <a:moveTo>
                  <a:pt x="3240" y="1519"/>
                </a:moveTo>
                <a:lnTo>
                  <a:pt x="2001" y="2746"/>
                </a:lnTo>
                <a:lnTo>
                  <a:pt x="2036" y="2828"/>
                </a:lnTo>
                <a:lnTo>
                  <a:pt x="2064" y="2913"/>
                </a:lnTo>
                <a:lnTo>
                  <a:pt x="2084" y="2999"/>
                </a:lnTo>
                <a:lnTo>
                  <a:pt x="2097" y="3085"/>
                </a:lnTo>
                <a:lnTo>
                  <a:pt x="2098" y="3134"/>
                </a:lnTo>
                <a:lnTo>
                  <a:pt x="2098" y="3182"/>
                </a:lnTo>
                <a:lnTo>
                  <a:pt x="3110" y="2173"/>
                </a:lnTo>
                <a:lnTo>
                  <a:pt x="3107" y="2171"/>
                </a:lnTo>
                <a:lnTo>
                  <a:pt x="3109" y="2170"/>
                </a:lnTo>
                <a:lnTo>
                  <a:pt x="3111" y="2169"/>
                </a:lnTo>
                <a:lnTo>
                  <a:pt x="3153" y="2121"/>
                </a:lnTo>
                <a:lnTo>
                  <a:pt x="3189" y="2070"/>
                </a:lnTo>
                <a:lnTo>
                  <a:pt x="3219" y="2017"/>
                </a:lnTo>
                <a:lnTo>
                  <a:pt x="3243" y="1960"/>
                </a:lnTo>
                <a:lnTo>
                  <a:pt x="3260" y="1901"/>
                </a:lnTo>
                <a:lnTo>
                  <a:pt x="3271" y="1840"/>
                </a:lnTo>
                <a:lnTo>
                  <a:pt x="3276" y="1777"/>
                </a:lnTo>
                <a:lnTo>
                  <a:pt x="3276" y="1714"/>
                </a:lnTo>
                <a:lnTo>
                  <a:pt x="3269" y="1649"/>
                </a:lnTo>
                <a:lnTo>
                  <a:pt x="3257" y="1584"/>
                </a:lnTo>
                <a:lnTo>
                  <a:pt x="3240" y="1519"/>
                </a:lnTo>
                <a:close/>
                <a:moveTo>
                  <a:pt x="2743" y="974"/>
                </a:moveTo>
                <a:lnTo>
                  <a:pt x="1495" y="2210"/>
                </a:lnTo>
                <a:lnTo>
                  <a:pt x="1553" y="2242"/>
                </a:lnTo>
                <a:lnTo>
                  <a:pt x="1608" y="2277"/>
                </a:lnTo>
                <a:lnTo>
                  <a:pt x="1663" y="2314"/>
                </a:lnTo>
                <a:lnTo>
                  <a:pt x="1714" y="2357"/>
                </a:lnTo>
                <a:lnTo>
                  <a:pt x="1763" y="2402"/>
                </a:lnTo>
                <a:lnTo>
                  <a:pt x="1813" y="2455"/>
                </a:lnTo>
                <a:lnTo>
                  <a:pt x="1857" y="2511"/>
                </a:lnTo>
                <a:lnTo>
                  <a:pt x="1898" y="2568"/>
                </a:lnTo>
                <a:lnTo>
                  <a:pt x="1937" y="2626"/>
                </a:lnTo>
                <a:lnTo>
                  <a:pt x="3186" y="1389"/>
                </a:lnTo>
                <a:lnTo>
                  <a:pt x="3152" y="1329"/>
                </a:lnTo>
                <a:lnTo>
                  <a:pt x="3113" y="1269"/>
                </a:lnTo>
                <a:lnTo>
                  <a:pt x="3069" y="1214"/>
                </a:lnTo>
                <a:lnTo>
                  <a:pt x="3019" y="1159"/>
                </a:lnTo>
                <a:lnTo>
                  <a:pt x="2967" y="1113"/>
                </a:lnTo>
                <a:lnTo>
                  <a:pt x="2915" y="1070"/>
                </a:lnTo>
                <a:lnTo>
                  <a:pt x="2858" y="1033"/>
                </a:lnTo>
                <a:lnTo>
                  <a:pt x="2802" y="1001"/>
                </a:lnTo>
                <a:lnTo>
                  <a:pt x="2743" y="974"/>
                </a:lnTo>
                <a:close/>
                <a:moveTo>
                  <a:pt x="2409" y="903"/>
                </a:moveTo>
                <a:lnTo>
                  <a:pt x="2344" y="907"/>
                </a:lnTo>
                <a:lnTo>
                  <a:pt x="2281" y="918"/>
                </a:lnTo>
                <a:lnTo>
                  <a:pt x="2220" y="935"/>
                </a:lnTo>
                <a:lnTo>
                  <a:pt x="2162" y="958"/>
                </a:lnTo>
                <a:lnTo>
                  <a:pt x="2106" y="987"/>
                </a:lnTo>
                <a:lnTo>
                  <a:pt x="2054" y="1023"/>
                </a:lnTo>
                <a:lnTo>
                  <a:pt x="2005" y="1064"/>
                </a:lnTo>
                <a:lnTo>
                  <a:pt x="997" y="2070"/>
                </a:lnTo>
                <a:lnTo>
                  <a:pt x="1092" y="2076"/>
                </a:lnTo>
                <a:lnTo>
                  <a:pt x="1187" y="2092"/>
                </a:lnTo>
                <a:lnTo>
                  <a:pt x="1281" y="2116"/>
                </a:lnTo>
                <a:lnTo>
                  <a:pt x="1373" y="2147"/>
                </a:lnTo>
                <a:lnTo>
                  <a:pt x="2607" y="926"/>
                </a:lnTo>
                <a:lnTo>
                  <a:pt x="2540" y="913"/>
                </a:lnTo>
                <a:lnTo>
                  <a:pt x="2474" y="905"/>
                </a:lnTo>
                <a:lnTo>
                  <a:pt x="2409" y="903"/>
                </a:lnTo>
                <a:close/>
                <a:moveTo>
                  <a:pt x="3070" y="260"/>
                </a:moveTo>
                <a:lnTo>
                  <a:pt x="3008" y="263"/>
                </a:lnTo>
                <a:lnTo>
                  <a:pt x="2948" y="271"/>
                </a:lnTo>
                <a:lnTo>
                  <a:pt x="2891" y="284"/>
                </a:lnTo>
                <a:lnTo>
                  <a:pt x="2836" y="302"/>
                </a:lnTo>
                <a:lnTo>
                  <a:pt x="2783" y="326"/>
                </a:lnTo>
                <a:lnTo>
                  <a:pt x="2733" y="354"/>
                </a:lnTo>
                <a:lnTo>
                  <a:pt x="2687" y="389"/>
                </a:lnTo>
                <a:lnTo>
                  <a:pt x="2644" y="426"/>
                </a:lnTo>
                <a:lnTo>
                  <a:pt x="2427" y="642"/>
                </a:lnTo>
                <a:lnTo>
                  <a:pt x="2512" y="646"/>
                </a:lnTo>
                <a:lnTo>
                  <a:pt x="2595" y="658"/>
                </a:lnTo>
                <a:lnTo>
                  <a:pt x="2678" y="675"/>
                </a:lnTo>
                <a:lnTo>
                  <a:pt x="2759" y="699"/>
                </a:lnTo>
                <a:lnTo>
                  <a:pt x="2840" y="731"/>
                </a:lnTo>
                <a:lnTo>
                  <a:pt x="2919" y="768"/>
                </a:lnTo>
                <a:lnTo>
                  <a:pt x="2995" y="810"/>
                </a:lnTo>
                <a:lnTo>
                  <a:pt x="3067" y="861"/>
                </a:lnTo>
                <a:lnTo>
                  <a:pt x="3137" y="915"/>
                </a:lnTo>
                <a:lnTo>
                  <a:pt x="3203" y="976"/>
                </a:lnTo>
                <a:lnTo>
                  <a:pt x="3264" y="1041"/>
                </a:lnTo>
                <a:lnTo>
                  <a:pt x="3320" y="1110"/>
                </a:lnTo>
                <a:lnTo>
                  <a:pt x="3370" y="1182"/>
                </a:lnTo>
                <a:lnTo>
                  <a:pt x="3414" y="1256"/>
                </a:lnTo>
                <a:lnTo>
                  <a:pt x="3452" y="1333"/>
                </a:lnTo>
                <a:lnTo>
                  <a:pt x="3482" y="1413"/>
                </a:lnTo>
                <a:lnTo>
                  <a:pt x="3506" y="1493"/>
                </a:lnTo>
                <a:lnTo>
                  <a:pt x="3525" y="1576"/>
                </a:lnTo>
                <a:lnTo>
                  <a:pt x="3536" y="1659"/>
                </a:lnTo>
                <a:lnTo>
                  <a:pt x="3537" y="1688"/>
                </a:lnTo>
                <a:lnTo>
                  <a:pt x="3536" y="1718"/>
                </a:lnTo>
                <a:lnTo>
                  <a:pt x="3536" y="1747"/>
                </a:lnTo>
                <a:lnTo>
                  <a:pt x="3756" y="1527"/>
                </a:lnTo>
                <a:lnTo>
                  <a:pt x="3798" y="1479"/>
                </a:lnTo>
                <a:lnTo>
                  <a:pt x="3836" y="1428"/>
                </a:lnTo>
                <a:lnTo>
                  <a:pt x="3867" y="1373"/>
                </a:lnTo>
                <a:lnTo>
                  <a:pt x="3891" y="1316"/>
                </a:lnTo>
                <a:lnTo>
                  <a:pt x="3910" y="1255"/>
                </a:lnTo>
                <a:lnTo>
                  <a:pt x="3922" y="1191"/>
                </a:lnTo>
                <a:lnTo>
                  <a:pt x="3927" y="1126"/>
                </a:lnTo>
                <a:lnTo>
                  <a:pt x="3926" y="1058"/>
                </a:lnTo>
                <a:lnTo>
                  <a:pt x="3918" y="985"/>
                </a:lnTo>
                <a:lnTo>
                  <a:pt x="3902" y="914"/>
                </a:lnTo>
                <a:lnTo>
                  <a:pt x="3879" y="842"/>
                </a:lnTo>
                <a:lnTo>
                  <a:pt x="3848" y="773"/>
                </a:lnTo>
                <a:lnTo>
                  <a:pt x="3812" y="706"/>
                </a:lnTo>
                <a:lnTo>
                  <a:pt x="3769" y="641"/>
                </a:lnTo>
                <a:lnTo>
                  <a:pt x="3719" y="577"/>
                </a:lnTo>
                <a:lnTo>
                  <a:pt x="3663" y="517"/>
                </a:lnTo>
                <a:lnTo>
                  <a:pt x="3606" y="466"/>
                </a:lnTo>
                <a:lnTo>
                  <a:pt x="3545" y="419"/>
                </a:lnTo>
                <a:lnTo>
                  <a:pt x="3482" y="378"/>
                </a:lnTo>
                <a:lnTo>
                  <a:pt x="3417" y="342"/>
                </a:lnTo>
                <a:lnTo>
                  <a:pt x="3350" y="313"/>
                </a:lnTo>
                <a:lnTo>
                  <a:pt x="3280" y="290"/>
                </a:lnTo>
                <a:lnTo>
                  <a:pt x="3211" y="273"/>
                </a:lnTo>
                <a:lnTo>
                  <a:pt x="3140" y="263"/>
                </a:lnTo>
                <a:lnTo>
                  <a:pt x="3070" y="260"/>
                </a:lnTo>
                <a:close/>
                <a:moveTo>
                  <a:pt x="3070" y="0"/>
                </a:moveTo>
                <a:lnTo>
                  <a:pt x="3154" y="4"/>
                </a:lnTo>
                <a:lnTo>
                  <a:pt x="3237" y="15"/>
                </a:lnTo>
                <a:lnTo>
                  <a:pt x="3320" y="32"/>
                </a:lnTo>
                <a:lnTo>
                  <a:pt x="3402" y="56"/>
                </a:lnTo>
                <a:lnTo>
                  <a:pt x="3484" y="88"/>
                </a:lnTo>
                <a:lnTo>
                  <a:pt x="3561" y="125"/>
                </a:lnTo>
                <a:lnTo>
                  <a:pt x="3638" y="168"/>
                </a:lnTo>
                <a:lnTo>
                  <a:pt x="3711" y="218"/>
                </a:lnTo>
                <a:lnTo>
                  <a:pt x="3782" y="273"/>
                </a:lnTo>
                <a:lnTo>
                  <a:pt x="3848" y="334"/>
                </a:lnTo>
                <a:lnTo>
                  <a:pt x="3908" y="398"/>
                </a:lnTo>
                <a:lnTo>
                  <a:pt x="3962" y="463"/>
                </a:lnTo>
                <a:lnTo>
                  <a:pt x="4010" y="531"/>
                </a:lnTo>
                <a:lnTo>
                  <a:pt x="4053" y="601"/>
                </a:lnTo>
                <a:lnTo>
                  <a:pt x="4089" y="672"/>
                </a:lnTo>
                <a:lnTo>
                  <a:pt x="4120" y="744"/>
                </a:lnTo>
                <a:lnTo>
                  <a:pt x="4145" y="818"/>
                </a:lnTo>
                <a:lnTo>
                  <a:pt x="4165" y="893"/>
                </a:lnTo>
                <a:lnTo>
                  <a:pt x="4179" y="967"/>
                </a:lnTo>
                <a:lnTo>
                  <a:pt x="4187" y="1041"/>
                </a:lnTo>
                <a:lnTo>
                  <a:pt x="4189" y="1115"/>
                </a:lnTo>
                <a:lnTo>
                  <a:pt x="4185" y="1188"/>
                </a:lnTo>
                <a:lnTo>
                  <a:pt x="4176" y="1260"/>
                </a:lnTo>
                <a:lnTo>
                  <a:pt x="4160" y="1332"/>
                </a:lnTo>
                <a:lnTo>
                  <a:pt x="4139" y="1401"/>
                </a:lnTo>
                <a:lnTo>
                  <a:pt x="4112" y="1468"/>
                </a:lnTo>
                <a:lnTo>
                  <a:pt x="4078" y="1532"/>
                </a:lnTo>
                <a:lnTo>
                  <a:pt x="4038" y="1594"/>
                </a:lnTo>
                <a:lnTo>
                  <a:pt x="3993" y="1654"/>
                </a:lnTo>
                <a:lnTo>
                  <a:pt x="3942" y="1710"/>
                </a:lnTo>
                <a:lnTo>
                  <a:pt x="1944" y="3705"/>
                </a:lnTo>
                <a:lnTo>
                  <a:pt x="1904" y="3740"/>
                </a:lnTo>
                <a:lnTo>
                  <a:pt x="1862" y="3771"/>
                </a:lnTo>
                <a:lnTo>
                  <a:pt x="1817" y="3797"/>
                </a:lnTo>
                <a:lnTo>
                  <a:pt x="1770" y="3819"/>
                </a:lnTo>
                <a:lnTo>
                  <a:pt x="1720" y="3837"/>
                </a:lnTo>
                <a:lnTo>
                  <a:pt x="610" y="4125"/>
                </a:lnTo>
                <a:lnTo>
                  <a:pt x="606" y="4126"/>
                </a:lnTo>
                <a:lnTo>
                  <a:pt x="596" y="4129"/>
                </a:lnTo>
                <a:lnTo>
                  <a:pt x="581" y="4132"/>
                </a:lnTo>
                <a:lnTo>
                  <a:pt x="562" y="4136"/>
                </a:lnTo>
                <a:lnTo>
                  <a:pt x="541" y="4140"/>
                </a:lnTo>
                <a:lnTo>
                  <a:pt x="519" y="4144"/>
                </a:lnTo>
                <a:lnTo>
                  <a:pt x="498" y="4148"/>
                </a:lnTo>
                <a:lnTo>
                  <a:pt x="478" y="4149"/>
                </a:lnTo>
                <a:lnTo>
                  <a:pt x="459" y="4150"/>
                </a:lnTo>
                <a:lnTo>
                  <a:pt x="396" y="4146"/>
                </a:lnTo>
                <a:lnTo>
                  <a:pt x="337" y="4134"/>
                </a:lnTo>
                <a:lnTo>
                  <a:pt x="280" y="4114"/>
                </a:lnTo>
                <a:lnTo>
                  <a:pt x="227" y="4088"/>
                </a:lnTo>
                <a:lnTo>
                  <a:pt x="178" y="4056"/>
                </a:lnTo>
                <a:lnTo>
                  <a:pt x="134" y="4018"/>
                </a:lnTo>
                <a:lnTo>
                  <a:pt x="95" y="3974"/>
                </a:lnTo>
                <a:lnTo>
                  <a:pt x="63" y="3925"/>
                </a:lnTo>
                <a:lnTo>
                  <a:pt x="36" y="3873"/>
                </a:lnTo>
                <a:lnTo>
                  <a:pt x="16" y="3817"/>
                </a:lnTo>
                <a:lnTo>
                  <a:pt x="4" y="3758"/>
                </a:lnTo>
                <a:lnTo>
                  <a:pt x="0" y="3697"/>
                </a:lnTo>
                <a:lnTo>
                  <a:pt x="1" y="3678"/>
                </a:lnTo>
                <a:lnTo>
                  <a:pt x="2" y="3657"/>
                </a:lnTo>
                <a:lnTo>
                  <a:pt x="6" y="3636"/>
                </a:lnTo>
                <a:lnTo>
                  <a:pt x="10" y="3613"/>
                </a:lnTo>
                <a:lnTo>
                  <a:pt x="13" y="3594"/>
                </a:lnTo>
                <a:lnTo>
                  <a:pt x="17" y="3579"/>
                </a:lnTo>
                <a:lnTo>
                  <a:pt x="20" y="3567"/>
                </a:lnTo>
                <a:lnTo>
                  <a:pt x="20" y="3563"/>
                </a:lnTo>
                <a:lnTo>
                  <a:pt x="328" y="2459"/>
                </a:lnTo>
                <a:lnTo>
                  <a:pt x="345" y="2410"/>
                </a:lnTo>
                <a:lnTo>
                  <a:pt x="368" y="2362"/>
                </a:lnTo>
                <a:lnTo>
                  <a:pt x="393" y="2318"/>
                </a:lnTo>
                <a:lnTo>
                  <a:pt x="425" y="2276"/>
                </a:lnTo>
                <a:lnTo>
                  <a:pt x="460" y="2238"/>
                </a:lnTo>
                <a:lnTo>
                  <a:pt x="1813" y="887"/>
                </a:lnTo>
                <a:lnTo>
                  <a:pt x="1813" y="887"/>
                </a:lnTo>
                <a:lnTo>
                  <a:pt x="1814" y="886"/>
                </a:lnTo>
                <a:lnTo>
                  <a:pt x="1815" y="885"/>
                </a:lnTo>
                <a:lnTo>
                  <a:pt x="1817" y="882"/>
                </a:lnTo>
                <a:lnTo>
                  <a:pt x="1819" y="881"/>
                </a:lnTo>
                <a:lnTo>
                  <a:pt x="1821" y="879"/>
                </a:lnTo>
                <a:lnTo>
                  <a:pt x="2458" y="243"/>
                </a:lnTo>
                <a:lnTo>
                  <a:pt x="2513" y="194"/>
                </a:lnTo>
                <a:lnTo>
                  <a:pt x="2572" y="150"/>
                </a:lnTo>
                <a:lnTo>
                  <a:pt x="2635" y="110"/>
                </a:lnTo>
                <a:lnTo>
                  <a:pt x="2700" y="77"/>
                </a:lnTo>
                <a:lnTo>
                  <a:pt x="2770" y="50"/>
                </a:lnTo>
                <a:lnTo>
                  <a:pt x="2842" y="28"/>
                </a:lnTo>
                <a:lnTo>
                  <a:pt x="2916" y="12"/>
                </a:lnTo>
                <a:lnTo>
                  <a:pt x="2992" y="3"/>
                </a:lnTo>
                <a:lnTo>
                  <a:pt x="3070" y="0"/>
                </a:lnTo>
                <a:close/>
              </a:path>
            </a:pathLst>
          </a:custGeom>
          <a:solidFill>
            <a:srgbClr val="FF637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ru-RU" sz="3599" dirty="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F4BB72C0-F1FD-4BDC-B73E-471493CEC41C}"/>
              </a:ext>
            </a:extLst>
          </p:cNvPr>
          <p:cNvSpPr txBox="1"/>
          <p:nvPr/>
        </p:nvSpPr>
        <p:spPr>
          <a:xfrm>
            <a:off x="1663297" y="2569053"/>
            <a:ext cx="9903863" cy="1362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300"/>
              </a:lnSpc>
            </a:pPr>
            <a:r>
              <a:rPr lang="zh-TW" altLang="en-US" sz="3600" b="1" dirty="0">
                <a:solidFill>
                  <a:srgbClr val="4472C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申請表核章後正本</a:t>
            </a:r>
            <a:endParaRPr lang="en-US" altLang="zh-TW" sz="3600" b="1" dirty="0">
              <a:solidFill>
                <a:srgbClr val="4472C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300"/>
              </a:lnSpc>
            </a:pPr>
            <a:endParaRPr lang="en-US" altLang="zh-TW" sz="3600" b="1" dirty="0">
              <a:solidFill>
                <a:srgbClr val="4472C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300"/>
              </a:lnSpc>
            </a:pPr>
            <a:r>
              <a:rPr lang="zh-TW" altLang="en-US" sz="3600" b="1" dirty="0">
                <a:solidFill>
                  <a:srgbClr val="4472C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寄至  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桃園市政府教育局國中科　李岢庭科員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Freeform 178">
            <a:extLst>
              <a:ext uri="{FF2B5EF4-FFF2-40B4-BE49-F238E27FC236}">
                <a16:creationId xmlns:a16="http://schemas.microsoft.com/office/drawing/2014/main" id="{E293685D-C45C-49B3-82DA-AD284807FFFB}"/>
              </a:ext>
            </a:extLst>
          </p:cNvPr>
          <p:cNvSpPr>
            <a:spLocks noEditPoints="1"/>
          </p:cNvSpPr>
          <p:nvPr/>
        </p:nvSpPr>
        <p:spPr bwMode="auto">
          <a:xfrm>
            <a:off x="1234348" y="2594164"/>
            <a:ext cx="428949" cy="421070"/>
          </a:xfrm>
          <a:custGeom>
            <a:avLst/>
            <a:gdLst>
              <a:gd name="T0" fmla="*/ 266 w 4189"/>
              <a:gd name="T1" fmla="*/ 3665 h 4150"/>
              <a:gd name="T2" fmla="*/ 296 w 4189"/>
              <a:gd name="T3" fmla="*/ 3804 h 4150"/>
              <a:gd name="T4" fmla="*/ 456 w 4189"/>
              <a:gd name="T5" fmla="*/ 3890 h 4150"/>
              <a:gd name="T6" fmla="*/ 545 w 4189"/>
              <a:gd name="T7" fmla="*/ 3874 h 4150"/>
              <a:gd name="T8" fmla="*/ 992 w 4189"/>
              <a:gd name="T9" fmla="*/ 3519 h 4150"/>
              <a:gd name="T10" fmla="*/ 800 w 4189"/>
              <a:gd name="T11" fmla="*/ 3264 h 4150"/>
              <a:gd name="T12" fmla="*/ 526 w 4189"/>
              <a:gd name="T13" fmla="*/ 3137 h 4150"/>
              <a:gd name="T14" fmla="*/ 866 w 4189"/>
              <a:gd name="T15" fmla="*/ 2341 h 4150"/>
              <a:gd name="T16" fmla="*/ 610 w 4189"/>
              <a:gd name="T17" fmla="*/ 2467 h 4150"/>
              <a:gd name="T18" fmla="*/ 582 w 4189"/>
              <a:gd name="T19" fmla="*/ 3013 h 4150"/>
              <a:gd name="T20" fmla="*/ 890 w 4189"/>
              <a:gd name="T21" fmla="*/ 3169 h 4150"/>
              <a:gd name="T22" fmla="*/ 1106 w 4189"/>
              <a:gd name="T23" fmla="*/ 3453 h 4150"/>
              <a:gd name="T24" fmla="*/ 1645 w 4189"/>
              <a:gd name="T25" fmla="*/ 3588 h 4150"/>
              <a:gd name="T26" fmla="*/ 1793 w 4189"/>
              <a:gd name="T27" fmla="*/ 3406 h 4150"/>
              <a:gd name="T28" fmla="*/ 1833 w 4189"/>
              <a:gd name="T29" fmla="*/ 3090 h 4150"/>
              <a:gd name="T30" fmla="*/ 1719 w 4189"/>
              <a:gd name="T31" fmla="*/ 2764 h 4150"/>
              <a:gd name="T32" fmla="*/ 1461 w 4189"/>
              <a:gd name="T33" fmla="*/ 2487 h 4150"/>
              <a:gd name="T34" fmla="*/ 1132 w 4189"/>
              <a:gd name="T35" fmla="*/ 2344 h 4150"/>
              <a:gd name="T36" fmla="*/ 2036 w 4189"/>
              <a:gd name="T37" fmla="*/ 2828 h 4150"/>
              <a:gd name="T38" fmla="*/ 2098 w 4189"/>
              <a:gd name="T39" fmla="*/ 3182 h 4150"/>
              <a:gd name="T40" fmla="*/ 3153 w 4189"/>
              <a:gd name="T41" fmla="*/ 2121 h 4150"/>
              <a:gd name="T42" fmla="*/ 3271 w 4189"/>
              <a:gd name="T43" fmla="*/ 1840 h 4150"/>
              <a:gd name="T44" fmla="*/ 3240 w 4189"/>
              <a:gd name="T45" fmla="*/ 1519 h 4150"/>
              <a:gd name="T46" fmla="*/ 1663 w 4189"/>
              <a:gd name="T47" fmla="*/ 2314 h 4150"/>
              <a:gd name="T48" fmla="*/ 1898 w 4189"/>
              <a:gd name="T49" fmla="*/ 2568 h 4150"/>
              <a:gd name="T50" fmla="*/ 3069 w 4189"/>
              <a:gd name="T51" fmla="*/ 1214 h 4150"/>
              <a:gd name="T52" fmla="*/ 2802 w 4189"/>
              <a:gd name="T53" fmla="*/ 1001 h 4150"/>
              <a:gd name="T54" fmla="*/ 2220 w 4189"/>
              <a:gd name="T55" fmla="*/ 935 h 4150"/>
              <a:gd name="T56" fmla="*/ 997 w 4189"/>
              <a:gd name="T57" fmla="*/ 2070 h 4150"/>
              <a:gd name="T58" fmla="*/ 2607 w 4189"/>
              <a:gd name="T59" fmla="*/ 926 h 4150"/>
              <a:gd name="T60" fmla="*/ 3008 w 4189"/>
              <a:gd name="T61" fmla="*/ 263 h 4150"/>
              <a:gd name="T62" fmla="*/ 2733 w 4189"/>
              <a:gd name="T63" fmla="*/ 354 h 4150"/>
              <a:gd name="T64" fmla="*/ 2595 w 4189"/>
              <a:gd name="T65" fmla="*/ 658 h 4150"/>
              <a:gd name="T66" fmla="*/ 2995 w 4189"/>
              <a:gd name="T67" fmla="*/ 810 h 4150"/>
              <a:gd name="T68" fmla="*/ 3320 w 4189"/>
              <a:gd name="T69" fmla="*/ 1110 h 4150"/>
              <a:gd name="T70" fmla="*/ 3506 w 4189"/>
              <a:gd name="T71" fmla="*/ 1493 h 4150"/>
              <a:gd name="T72" fmla="*/ 3536 w 4189"/>
              <a:gd name="T73" fmla="*/ 1747 h 4150"/>
              <a:gd name="T74" fmla="*/ 3891 w 4189"/>
              <a:gd name="T75" fmla="*/ 1316 h 4150"/>
              <a:gd name="T76" fmla="*/ 3918 w 4189"/>
              <a:gd name="T77" fmla="*/ 985 h 4150"/>
              <a:gd name="T78" fmla="*/ 3769 w 4189"/>
              <a:gd name="T79" fmla="*/ 641 h 4150"/>
              <a:gd name="T80" fmla="*/ 3482 w 4189"/>
              <a:gd name="T81" fmla="*/ 378 h 4150"/>
              <a:gd name="T82" fmla="*/ 3140 w 4189"/>
              <a:gd name="T83" fmla="*/ 263 h 4150"/>
              <a:gd name="T84" fmla="*/ 3320 w 4189"/>
              <a:gd name="T85" fmla="*/ 32 h 4150"/>
              <a:gd name="T86" fmla="*/ 3711 w 4189"/>
              <a:gd name="T87" fmla="*/ 218 h 4150"/>
              <a:gd name="T88" fmla="*/ 4010 w 4189"/>
              <a:gd name="T89" fmla="*/ 531 h 4150"/>
              <a:gd name="T90" fmla="*/ 4165 w 4189"/>
              <a:gd name="T91" fmla="*/ 893 h 4150"/>
              <a:gd name="T92" fmla="*/ 4176 w 4189"/>
              <a:gd name="T93" fmla="*/ 1260 h 4150"/>
              <a:gd name="T94" fmla="*/ 4038 w 4189"/>
              <a:gd name="T95" fmla="*/ 1594 h 4150"/>
              <a:gd name="T96" fmla="*/ 1862 w 4189"/>
              <a:gd name="T97" fmla="*/ 3771 h 4150"/>
              <a:gd name="T98" fmla="*/ 606 w 4189"/>
              <a:gd name="T99" fmla="*/ 4126 h 4150"/>
              <a:gd name="T100" fmla="*/ 519 w 4189"/>
              <a:gd name="T101" fmla="*/ 4144 h 4150"/>
              <a:gd name="T102" fmla="*/ 337 w 4189"/>
              <a:gd name="T103" fmla="*/ 4134 h 4150"/>
              <a:gd name="T104" fmla="*/ 95 w 4189"/>
              <a:gd name="T105" fmla="*/ 3974 h 4150"/>
              <a:gd name="T106" fmla="*/ 0 w 4189"/>
              <a:gd name="T107" fmla="*/ 3697 h 4150"/>
              <a:gd name="T108" fmla="*/ 13 w 4189"/>
              <a:gd name="T109" fmla="*/ 3594 h 4150"/>
              <a:gd name="T110" fmla="*/ 345 w 4189"/>
              <a:gd name="T111" fmla="*/ 2410 h 4150"/>
              <a:gd name="T112" fmla="*/ 1813 w 4189"/>
              <a:gd name="T113" fmla="*/ 887 h 4150"/>
              <a:gd name="T114" fmla="*/ 1819 w 4189"/>
              <a:gd name="T115" fmla="*/ 881 h 4150"/>
              <a:gd name="T116" fmla="*/ 2635 w 4189"/>
              <a:gd name="T117" fmla="*/ 110 h 4150"/>
              <a:gd name="T118" fmla="*/ 2992 w 4189"/>
              <a:gd name="T119" fmla="*/ 3 h 4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89" h="4150">
                <a:moveTo>
                  <a:pt x="412" y="3129"/>
                </a:moveTo>
                <a:lnTo>
                  <a:pt x="274" y="3624"/>
                </a:lnTo>
                <a:lnTo>
                  <a:pt x="273" y="3634"/>
                </a:lnTo>
                <a:lnTo>
                  <a:pt x="269" y="3649"/>
                </a:lnTo>
                <a:lnTo>
                  <a:pt x="266" y="3665"/>
                </a:lnTo>
                <a:lnTo>
                  <a:pt x="263" y="3682"/>
                </a:lnTo>
                <a:lnTo>
                  <a:pt x="262" y="3697"/>
                </a:lnTo>
                <a:lnTo>
                  <a:pt x="266" y="3735"/>
                </a:lnTo>
                <a:lnTo>
                  <a:pt x="277" y="3771"/>
                </a:lnTo>
                <a:lnTo>
                  <a:pt x="296" y="3804"/>
                </a:lnTo>
                <a:lnTo>
                  <a:pt x="318" y="3833"/>
                </a:lnTo>
                <a:lnTo>
                  <a:pt x="348" y="3857"/>
                </a:lnTo>
                <a:lnTo>
                  <a:pt x="381" y="3874"/>
                </a:lnTo>
                <a:lnTo>
                  <a:pt x="417" y="3886"/>
                </a:lnTo>
                <a:lnTo>
                  <a:pt x="456" y="3890"/>
                </a:lnTo>
                <a:lnTo>
                  <a:pt x="476" y="3889"/>
                </a:lnTo>
                <a:lnTo>
                  <a:pt x="496" y="3885"/>
                </a:lnTo>
                <a:lnTo>
                  <a:pt x="517" y="3881"/>
                </a:lnTo>
                <a:lnTo>
                  <a:pt x="534" y="3877"/>
                </a:lnTo>
                <a:lnTo>
                  <a:pt x="545" y="3874"/>
                </a:lnTo>
                <a:lnTo>
                  <a:pt x="1033" y="3747"/>
                </a:lnTo>
                <a:lnTo>
                  <a:pt x="1032" y="3691"/>
                </a:lnTo>
                <a:lnTo>
                  <a:pt x="1025" y="3633"/>
                </a:lnTo>
                <a:lnTo>
                  <a:pt x="1012" y="3576"/>
                </a:lnTo>
                <a:lnTo>
                  <a:pt x="992" y="3519"/>
                </a:lnTo>
                <a:lnTo>
                  <a:pt x="966" y="3463"/>
                </a:lnTo>
                <a:lnTo>
                  <a:pt x="934" y="3409"/>
                </a:lnTo>
                <a:lnTo>
                  <a:pt x="895" y="3357"/>
                </a:lnTo>
                <a:lnTo>
                  <a:pt x="850" y="3308"/>
                </a:lnTo>
                <a:lnTo>
                  <a:pt x="800" y="3264"/>
                </a:lnTo>
                <a:lnTo>
                  <a:pt x="750" y="3226"/>
                </a:lnTo>
                <a:lnTo>
                  <a:pt x="696" y="3195"/>
                </a:lnTo>
                <a:lnTo>
                  <a:pt x="640" y="3170"/>
                </a:lnTo>
                <a:lnTo>
                  <a:pt x="583" y="3150"/>
                </a:lnTo>
                <a:lnTo>
                  <a:pt x="526" y="3137"/>
                </a:lnTo>
                <a:lnTo>
                  <a:pt x="470" y="3130"/>
                </a:lnTo>
                <a:lnTo>
                  <a:pt x="412" y="3129"/>
                </a:lnTo>
                <a:close/>
                <a:moveTo>
                  <a:pt x="997" y="2330"/>
                </a:moveTo>
                <a:lnTo>
                  <a:pt x="932" y="2333"/>
                </a:lnTo>
                <a:lnTo>
                  <a:pt x="866" y="2341"/>
                </a:lnTo>
                <a:lnTo>
                  <a:pt x="804" y="2356"/>
                </a:lnTo>
                <a:lnTo>
                  <a:pt x="743" y="2377"/>
                </a:lnTo>
                <a:lnTo>
                  <a:pt x="685" y="2405"/>
                </a:lnTo>
                <a:lnTo>
                  <a:pt x="632" y="2439"/>
                </a:lnTo>
                <a:lnTo>
                  <a:pt x="610" y="2467"/>
                </a:lnTo>
                <a:lnTo>
                  <a:pt x="593" y="2498"/>
                </a:lnTo>
                <a:lnTo>
                  <a:pt x="581" y="2528"/>
                </a:lnTo>
                <a:lnTo>
                  <a:pt x="450" y="2996"/>
                </a:lnTo>
                <a:lnTo>
                  <a:pt x="517" y="3002"/>
                </a:lnTo>
                <a:lnTo>
                  <a:pt x="582" y="3013"/>
                </a:lnTo>
                <a:lnTo>
                  <a:pt x="648" y="3033"/>
                </a:lnTo>
                <a:lnTo>
                  <a:pt x="712" y="3057"/>
                </a:lnTo>
                <a:lnTo>
                  <a:pt x="774" y="3089"/>
                </a:lnTo>
                <a:lnTo>
                  <a:pt x="834" y="3125"/>
                </a:lnTo>
                <a:lnTo>
                  <a:pt x="890" y="3169"/>
                </a:lnTo>
                <a:lnTo>
                  <a:pt x="942" y="3216"/>
                </a:lnTo>
                <a:lnTo>
                  <a:pt x="993" y="3271"/>
                </a:lnTo>
                <a:lnTo>
                  <a:pt x="1037" y="3329"/>
                </a:lnTo>
                <a:lnTo>
                  <a:pt x="1075" y="3390"/>
                </a:lnTo>
                <a:lnTo>
                  <a:pt x="1106" y="3453"/>
                </a:lnTo>
                <a:lnTo>
                  <a:pt x="1128" y="3518"/>
                </a:lnTo>
                <a:lnTo>
                  <a:pt x="1146" y="3583"/>
                </a:lnTo>
                <a:lnTo>
                  <a:pt x="1157" y="3649"/>
                </a:lnTo>
                <a:lnTo>
                  <a:pt x="1162" y="3714"/>
                </a:lnTo>
                <a:lnTo>
                  <a:pt x="1645" y="3588"/>
                </a:lnTo>
                <a:lnTo>
                  <a:pt x="1669" y="3579"/>
                </a:lnTo>
                <a:lnTo>
                  <a:pt x="1692" y="3568"/>
                </a:lnTo>
                <a:lnTo>
                  <a:pt x="1732" y="3518"/>
                </a:lnTo>
                <a:lnTo>
                  <a:pt x="1766" y="3463"/>
                </a:lnTo>
                <a:lnTo>
                  <a:pt x="1793" y="3406"/>
                </a:lnTo>
                <a:lnTo>
                  <a:pt x="1813" y="3348"/>
                </a:lnTo>
                <a:lnTo>
                  <a:pt x="1827" y="3285"/>
                </a:lnTo>
                <a:lnTo>
                  <a:pt x="1835" y="3222"/>
                </a:lnTo>
                <a:lnTo>
                  <a:pt x="1837" y="3157"/>
                </a:lnTo>
                <a:lnTo>
                  <a:pt x="1833" y="3090"/>
                </a:lnTo>
                <a:lnTo>
                  <a:pt x="1822" y="3024"/>
                </a:lnTo>
                <a:lnTo>
                  <a:pt x="1805" y="2958"/>
                </a:lnTo>
                <a:lnTo>
                  <a:pt x="1782" y="2891"/>
                </a:lnTo>
                <a:lnTo>
                  <a:pt x="1754" y="2828"/>
                </a:lnTo>
                <a:lnTo>
                  <a:pt x="1719" y="2764"/>
                </a:lnTo>
                <a:lnTo>
                  <a:pt x="1677" y="2702"/>
                </a:lnTo>
                <a:lnTo>
                  <a:pt x="1631" y="2642"/>
                </a:lnTo>
                <a:lnTo>
                  <a:pt x="1578" y="2586"/>
                </a:lnTo>
                <a:lnTo>
                  <a:pt x="1521" y="2533"/>
                </a:lnTo>
                <a:lnTo>
                  <a:pt x="1461" y="2487"/>
                </a:lnTo>
                <a:lnTo>
                  <a:pt x="1398" y="2446"/>
                </a:lnTo>
                <a:lnTo>
                  <a:pt x="1332" y="2411"/>
                </a:lnTo>
                <a:lnTo>
                  <a:pt x="1266" y="2383"/>
                </a:lnTo>
                <a:lnTo>
                  <a:pt x="1199" y="2361"/>
                </a:lnTo>
                <a:lnTo>
                  <a:pt x="1132" y="2344"/>
                </a:lnTo>
                <a:lnTo>
                  <a:pt x="1064" y="2334"/>
                </a:lnTo>
                <a:lnTo>
                  <a:pt x="997" y="2330"/>
                </a:lnTo>
                <a:close/>
                <a:moveTo>
                  <a:pt x="3240" y="1519"/>
                </a:moveTo>
                <a:lnTo>
                  <a:pt x="2001" y="2746"/>
                </a:lnTo>
                <a:lnTo>
                  <a:pt x="2036" y="2828"/>
                </a:lnTo>
                <a:lnTo>
                  <a:pt x="2064" y="2913"/>
                </a:lnTo>
                <a:lnTo>
                  <a:pt x="2084" y="2999"/>
                </a:lnTo>
                <a:lnTo>
                  <a:pt x="2097" y="3085"/>
                </a:lnTo>
                <a:lnTo>
                  <a:pt x="2098" y="3134"/>
                </a:lnTo>
                <a:lnTo>
                  <a:pt x="2098" y="3182"/>
                </a:lnTo>
                <a:lnTo>
                  <a:pt x="3110" y="2173"/>
                </a:lnTo>
                <a:lnTo>
                  <a:pt x="3107" y="2171"/>
                </a:lnTo>
                <a:lnTo>
                  <a:pt x="3109" y="2170"/>
                </a:lnTo>
                <a:lnTo>
                  <a:pt x="3111" y="2169"/>
                </a:lnTo>
                <a:lnTo>
                  <a:pt x="3153" y="2121"/>
                </a:lnTo>
                <a:lnTo>
                  <a:pt x="3189" y="2070"/>
                </a:lnTo>
                <a:lnTo>
                  <a:pt x="3219" y="2017"/>
                </a:lnTo>
                <a:lnTo>
                  <a:pt x="3243" y="1960"/>
                </a:lnTo>
                <a:lnTo>
                  <a:pt x="3260" y="1901"/>
                </a:lnTo>
                <a:lnTo>
                  <a:pt x="3271" y="1840"/>
                </a:lnTo>
                <a:lnTo>
                  <a:pt x="3276" y="1777"/>
                </a:lnTo>
                <a:lnTo>
                  <a:pt x="3276" y="1714"/>
                </a:lnTo>
                <a:lnTo>
                  <a:pt x="3269" y="1649"/>
                </a:lnTo>
                <a:lnTo>
                  <a:pt x="3257" y="1584"/>
                </a:lnTo>
                <a:lnTo>
                  <a:pt x="3240" y="1519"/>
                </a:lnTo>
                <a:close/>
                <a:moveTo>
                  <a:pt x="2743" y="974"/>
                </a:moveTo>
                <a:lnTo>
                  <a:pt x="1495" y="2210"/>
                </a:lnTo>
                <a:lnTo>
                  <a:pt x="1553" y="2242"/>
                </a:lnTo>
                <a:lnTo>
                  <a:pt x="1608" y="2277"/>
                </a:lnTo>
                <a:lnTo>
                  <a:pt x="1663" y="2314"/>
                </a:lnTo>
                <a:lnTo>
                  <a:pt x="1714" y="2357"/>
                </a:lnTo>
                <a:lnTo>
                  <a:pt x="1763" y="2402"/>
                </a:lnTo>
                <a:lnTo>
                  <a:pt x="1813" y="2455"/>
                </a:lnTo>
                <a:lnTo>
                  <a:pt x="1857" y="2511"/>
                </a:lnTo>
                <a:lnTo>
                  <a:pt x="1898" y="2568"/>
                </a:lnTo>
                <a:lnTo>
                  <a:pt x="1937" y="2626"/>
                </a:lnTo>
                <a:lnTo>
                  <a:pt x="3186" y="1389"/>
                </a:lnTo>
                <a:lnTo>
                  <a:pt x="3152" y="1329"/>
                </a:lnTo>
                <a:lnTo>
                  <a:pt x="3113" y="1269"/>
                </a:lnTo>
                <a:lnTo>
                  <a:pt x="3069" y="1214"/>
                </a:lnTo>
                <a:lnTo>
                  <a:pt x="3019" y="1159"/>
                </a:lnTo>
                <a:lnTo>
                  <a:pt x="2967" y="1113"/>
                </a:lnTo>
                <a:lnTo>
                  <a:pt x="2915" y="1070"/>
                </a:lnTo>
                <a:lnTo>
                  <a:pt x="2858" y="1033"/>
                </a:lnTo>
                <a:lnTo>
                  <a:pt x="2802" y="1001"/>
                </a:lnTo>
                <a:lnTo>
                  <a:pt x="2743" y="974"/>
                </a:lnTo>
                <a:close/>
                <a:moveTo>
                  <a:pt x="2409" y="903"/>
                </a:moveTo>
                <a:lnTo>
                  <a:pt x="2344" y="907"/>
                </a:lnTo>
                <a:lnTo>
                  <a:pt x="2281" y="918"/>
                </a:lnTo>
                <a:lnTo>
                  <a:pt x="2220" y="935"/>
                </a:lnTo>
                <a:lnTo>
                  <a:pt x="2162" y="958"/>
                </a:lnTo>
                <a:lnTo>
                  <a:pt x="2106" y="987"/>
                </a:lnTo>
                <a:lnTo>
                  <a:pt x="2054" y="1023"/>
                </a:lnTo>
                <a:lnTo>
                  <a:pt x="2005" y="1064"/>
                </a:lnTo>
                <a:lnTo>
                  <a:pt x="997" y="2070"/>
                </a:lnTo>
                <a:lnTo>
                  <a:pt x="1092" y="2076"/>
                </a:lnTo>
                <a:lnTo>
                  <a:pt x="1187" y="2092"/>
                </a:lnTo>
                <a:lnTo>
                  <a:pt x="1281" y="2116"/>
                </a:lnTo>
                <a:lnTo>
                  <a:pt x="1373" y="2147"/>
                </a:lnTo>
                <a:lnTo>
                  <a:pt x="2607" y="926"/>
                </a:lnTo>
                <a:lnTo>
                  <a:pt x="2540" y="913"/>
                </a:lnTo>
                <a:lnTo>
                  <a:pt x="2474" y="905"/>
                </a:lnTo>
                <a:lnTo>
                  <a:pt x="2409" y="903"/>
                </a:lnTo>
                <a:close/>
                <a:moveTo>
                  <a:pt x="3070" y="260"/>
                </a:moveTo>
                <a:lnTo>
                  <a:pt x="3008" y="263"/>
                </a:lnTo>
                <a:lnTo>
                  <a:pt x="2948" y="271"/>
                </a:lnTo>
                <a:lnTo>
                  <a:pt x="2891" y="284"/>
                </a:lnTo>
                <a:lnTo>
                  <a:pt x="2836" y="302"/>
                </a:lnTo>
                <a:lnTo>
                  <a:pt x="2783" y="326"/>
                </a:lnTo>
                <a:lnTo>
                  <a:pt x="2733" y="354"/>
                </a:lnTo>
                <a:lnTo>
                  <a:pt x="2687" y="389"/>
                </a:lnTo>
                <a:lnTo>
                  <a:pt x="2644" y="426"/>
                </a:lnTo>
                <a:lnTo>
                  <a:pt x="2427" y="642"/>
                </a:lnTo>
                <a:lnTo>
                  <a:pt x="2512" y="646"/>
                </a:lnTo>
                <a:lnTo>
                  <a:pt x="2595" y="658"/>
                </a:lnTo>
                <a:lnTo>
                  <a:pt x="2678" y="675"/>
                </a:lnTo>
                <a:lnTo>
                  <a:pt x="2759" y="699"/>
                </a:lnTo>
                <a:lnTo>
                  <a:pt x="2840" y="731"/>
                </a:lnTo>
                <a:lnTo>
                  <a:pt x="2919" y="768"/>
                </a:lnTo>
                <a:lnTo>
                  <a:pt x="2995" y="810"/>
                </a:lnTo>
                <a:lnTo>
                  <a:pt x="3067" y="861"/>
                </a:lnTo>
                <a:lnTo>
                  <a:pt x="3137" y="915"/>
                </a:lnTo>
                <a:lnTo>
                  <a:pt x="3203" y="976"/>
                </a:lnTo>
                <a:lnTo>
                  <a:pt x="3264" y="1041"/>
                </a:lnTo>
                <a:lnTo>
                  <a:pt x="3320" y="1110"/>
                </a:lnTo>
                <a:lnTo>
                  <a:pt x="3370" y="1182"/>
                </a:lnTo>
                <a:lnTo>
                  <a:pt x="3414" y="1256"/>
                </a:lnTo>
                <a:lnTo>
                  <a:pt x="3452" y="1333"/>
                </a:lnTo>
                <a:lnTo>
                  <a:pt x="3482" y="1413"/>
                </a:lnTo>
                <a:lnTo>
                  <a:pt x="3506" y="1493"/>
                </a:lnTo>
                <a:lnTo>
                  <a:pt x="3525" y="1576"/>
                </a:lnTo>
                <a:lnTo>
                  <a:pt x="3536" y="1659"/>
                </a:lnTo>
                <a:lnTo>
                  <a:pt x="3537" y="1688"/>
                </a:lnTo>
                <a:lnTo>
                  <a:pt x="3536" y="1718"/>
                </a:lnTo>
                <a:lnTo>
                  <a:pt x="3536" y="1747"/>
                </a:lnTo>
                <a:lnTo>
                  <a:pt x="3756" y="1527"/>
                </a:lnTo>
                <a:lnTo>
                  <a:pt x="3798" y="1479"/>
                </a:lnTo>
                <a:lnTo>
                  <a:pt x="3836" y="1428"/>
                </a:lnTo>
                <a:lnTo>
                  <a:pt x="3867" y="1373"/>
                </a:lnTo>
                <a:lnTo>
                  <a:pt x="3891" y="1316"/>
                </a:lnTo>
                <a:lnTo>
                  <a:pt x="3910" y="1255"/>
                </a:lnTo>
                <a:lnTo>
                  <a:pt x="3922" y="1191"/>
                </a:lnTo>
                <a:lnTo>
                  <a:pt x="3927" y="1126"/>
                </a:lnTo>
                <a:lnTo>
                  <a:pt x="3926" y="1058"/>
                </a:lnTo>
                <a:lnTo>
                  <a:pt x="3918" y="985"/>
                </a:lnTo>
                <a:lnTo>
                  <a:pt x="3902" y="914"/>
                </a:lnTo>
                <a:lnTo>
                  <a:pt x="3879" y="842"/>
                </a:lnTo>
                <a:lnTo>
                  <a:pt x="3848" y="773"/>
                </a:lnTo>
                <a:lnTo>
                  <a:pt x="3812" y="706"/>
                </a:lnTo>
                <a:lnTo>
                  <a:pt x="3769" y="641"/>
                </a:lnTo>
                <a:lnTo>
                  <a:pt x="3719" y="577"/>
                </a:lnTo>
                <a:lnTo>
                  <a:pt x="3663" y="517"/>
                </a:lnTo>
                <a:lnTo>
                  <a:pt x="3606" y="466"/>
                </a:lnTo>
                <a:lnTo>
                  <a:pt x="3545" y="419"/>
                </a:lnTo>
                <a:lnTo>
                  <a:pt x="3482" y="378"/>
                </a:lnTo>
                <a:lnTo>
                  <a:pt x="3417" y="342"/>
                </a:lnTo>
                <a:lnTo>
                  <a:pt x="3350" y="313"/>
                </a:lnTo>
                <a:lnTo>
                  <a:pt x="3280" y="290"/>
                </a:lnTo>
                <a:lnTo>
                  <a:pt x="3211" y="273"/>
                </a:lnTo>
                <a:lnTo>
                  <a:pt x="3140" y="263"/>
                </a:lnTo>
                <a:lnTo>
                  <a:pt x="3070" y="260"/>
                </a:lnTo>
                <a:close/>
                <a:moveTo>
                  <a:pt x="3070" y="0"/>
                </a:moveTo>
                <a:lnTo>
                  <a:pt x="3154" y="4"/>
                </a:lnTo>
                <a:lnTo>
                  <a:pt x="3237" y="15"/>
                </a:lnTo>
                <a:lnTo>
                  <a:pt x="3320" y="32"/>
                </a:lnTo>
                <a:lnTo>
                  <a:pt x="3402" y="56"/>
                </a:lnTo>
                <a:lnTo>
                  <a:pt x="3484" y="88"/>
                </a:lnTo>
                <a:lnTo>
                  <a:pt x="3561" y="125"/>
                </a:lnTo>
                <a:lnTo>
                  <a:pt x="3638" y="168"/>
                </a:lnTo>
                <a:lnTo>
                  <a:pt x="3711" y="218"/>
                </a:lnTo>
                <a:lnTo>
                  <a:pt x="3782" y="273"/>
                </a:lnTo>
                <a:lnTo>
                  <a:pt x="3848" y="334"/>
                </a:lnTo>
                <a:lnTo>
                  <a:pt x="3908" y="398"/>
                </a:lnTo>
                <a:lnTo>
                  <a:pt x="3962" y="463"/>
                </a:lnTo>
                <a:lnTo>
                  <a:pt x="4010" y="531"/>
                </a:lnTo>
                <a:lnTo>
                  <a:pt x="4053" y="601"/>
                </a:lnTo>
                <a:lnTo>
                  <a:pt x="4089" y="672"/>
                </a:lnTo>
                <a:lnTo>
                  <a:pt x="4120" y="744"/>
                </a:lnTo>
                <a:lnTo>
                  <a:pt x="4145" y="818"/>
                </a:lnTo>
                <a:lnTo>
                  <a:pt x="4165" y="893"/>
                </a:lnTo>
                <a:lnTo>
                  <a:pt x="4179" y="967"/>
                </a:lnTo>
                <a:lnTo>
                  <a:pt x="4187" y="1041"/>
                </a:lnTo>
                <a:lnTo>
                  <a:pt x="4189" y="1115"/>
                </a:lnTo>
                <a:lnTo>
                  <a:pt x="4185" y="1188"/>
                </a:lnTo>
                <a:lnTo>
                  <a:pt x="4176" y="1260"/>
                </a:lnTo>
                <a:lnTo>
                  <a:pt x="4160" y="1332"/>
                </a:lnTo>
                <a:lnTo>
                  <a:pt x="4139" y="1401"/>
                </a:lnTo>
                <a:lnTo>
                  <a:pt x="4112" y="1468"/>
                </a:lnTo>
                <a:lnTo>
                  <a:pt x="4078" y="1532"/>
                </a:lnTo>
                <a:lnTo>
                  <a:pt x="4038" y="1594"/>
                </a:lnTo>
                <a:lnTo>
                  <a:pt x="3993" y="1654"/>
                </a:lnTo>
                <a:lnTo>
                  <a:pt x="3942" y="1710"/>
                </a:lnTo>
                <a:lnTo>
                  <a:pt x="1944" y="3705"/>
                </a:lnTo>
                <a:lnTo>
                  <a:pt x="1904" y="3740"/>
                </a:lnTo>
                <a:lnTo>
                  <a:pt x="1862" y="3771"/>
                </a:lnTo>
                <a:lnTo>
                  <a:pt x="1817" y="3797"/>
                </a:lnTo>
                <a:lnTo>
                  <a:pt x="1770" y="3819"/>
                </a:lnTo>
                <a:lnTo>
                  <a:pt x="1720" y="3837"/>
                </a:lnTo>
                <a:lnTo>
                  <a:pt x="610" y="4125"/>
                </a:lnTo>
                <a:lnTo>
                  <a:pt x="606" y="4126"/>
                </a:lnTo>
                <a:lnTo>
                  <a:pt x="596" y="4129"/>
                </a:lnTo>
                <a:lnTo>
                  <a:pt x="581" y="4132"/>
                </a:lnTo>
                <a:lnTo>
                  <a:pt x="562" y="4136"/>
                </a:lnTo>
                <a:lnTo>
                  <a:pt x="541" y="4140"/>
                </a:lnTo>
                <a:lnTo>
                  <a:pt x="519" y="4144"/>
                </a:lnTo>
                <a:lnTo>
                  <a:pt x="498" y="4148"/>
                </a:lnTo>
                <a:lnTo>
                  <a:pt x="478" y="4149"/>
                </a:lnTo>
                <a:lnTo>
                  <a:pt x="459" y="4150"/>
                </a:lnTo>
                <a:lnTo>
                  <a:pt x="396" y="4146"/>
                </a:lnTo>
                <a:lnTo>
                  <a:pt x="337" y="4134"/>
                </a:lnTo>
                <a:lnTo>
                  <a:pt x="280" y="4114"/>
                </a:lnTo>
                <a:lnTo>
                  <a:pt x="227" y="4088"/>
                </a:lnTo>
                <a:lnTo>
                  <a:pt x="178" y="4056"/>
                </a:lnTo>
                <a:lnTo>
                  <a:pt x="134" y="4018"/>
                </a:lnTo>
                <a:lnTo>
                  <a:pt x="95" y="3974"/>
                </a:lnTo>
                <a:lnTo>
                  <a:pt x="63" y="3925"/>
                </a:lnTo>
                <a:lnTo>
                  <a:pt x="36" y="3873"/>
                </a:lnTo>
                <a:lnTo>
                  <a:pt x="16" y="3817"/>
                </a:lnTo>
                <a:lnTo>
                  <a:pt x="4" y="3758"/>
                </a:lnTo>
                <a:lnTo>
                  <a:pt x="0" y="3697"/>
                </a:lnTo>
                <a:lnTo>
                  <a:pt x="1" y="3678"/>
                </a:lnTo>
                <a:lnTo>
                  <a:pt x="2" y="3657"/>
                </a:lnTo>
                <a:lnTo>
                  <a:pt x="6" y="3636"/>
                </a:lnTo>
                <a:lnTo>
                  <a:pt x="10" y="3613"/>
                </a:lnTo>
                <a:lnTo>
                  <a:pt x="13" y="3594"/>
                </a:lnTo>
                <a:lnTo>
                  <a:pt x="17" y="3579"/>
                </a:lnTo>
                <a:lnTo>
                  <a:pt x="20" y="3567"/>
                </a:lnTo>
                <a:lnTo>
                  <a:pt x="20" y="3563"/>
                </a:lnTo>
                <a:lnTo>
                  <a:pt x="328" y="2459"/>
                </a:lnTo>
                <a:lnTo>
                  <a:pt x="345" y="2410"/>
                </a:lnTo>
                <a:lnTo>
                  <a:pt x="368" y="2362"/>
                </a:lnTo>
                <a:lnTo>
                  <a:pt x="393" y="2318"/>
                </a:lnTo>
                <a:lnTo>
                  <a:pt x="425" y="2276"/>
                </a:lnTo>
                <a:lnTo>
                  <a:pt x="460" y="2238"/>
                </a:lnTo>
                <a:lnTo>
                  <a:pt x="1813" y="887"/>
                </a:lnTo>
                <a:lnTo>
                  <a:pt x="1813" y="887"/>
                </a:lnTo>
                <a:lnTo>
                  <a:pt x="1814" y="886"/>
                </a:lnTo>
                <a:lnTo>
                  <a:pt x="1815" y="885"/>
                </a:lnTo>
                <a:lnTo>
                  <a:pt x="1817" y="882"/>
                </a:lnTo>
                <a:lnTo>
                  <a:pt x="1819" y="881"/>
                </a:lnTo>
                <a:lnTo>
                  <a:pt x="1821" y="879"/>
                </a:lnTo>
                <a:lnTo>
                  <a:pt x="2458" y="243"/>
                </a:lnTo>
                <a:lnTo>
                  <a:pt x="2513" y="194"/>
                </a:lnTo>
                <a:lnTo>
                  <a:pt x="2572" y="150"/>
                </a:lnTo>
                <a:lnTo>
                  <a:pt x="2635" y="110"/>
                </a:lnTo>
                <a:lnTo>
                  <a:pt x="2700" y="77"/>
                </a:lnTo>
                <a:lnTo>
                  <a:pt x="2770" y="50"/>
                </a:lnTo>
                <a:lnTo>
                  <a:pt x="2842" y="28"/>
                </a:lnTo>
                <a:lnTo>
                  <a:pt x="2916" y="12"/>
                </a:lnTo>
                <a:lnTo>
                  <a:pt x="2992" y="3"/>
                </a:lnTo>
                <a:lnTo>
                  <a:pt x="3070" y="0"/>
                </a:lnTo>
                <a:close/>
              </a:path>
            </a:pathLst>
          </a:custGeom>
          <a:solidFill>
            <a:srgbClr val="FF637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ru-RU" sz="3599" dirty="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E5387194-D682-4084-87C9-685890E502A5}"/>
              </a:ext>
            </a:extLst>
          </p:cNvPr>
          <p:cNvSpPr txBox="1"/>
          <p:nvPr/>
        </p:nvSpPr>
        <p:spPr>
          <a:xfrm>
            <a:off x="1673525" y="4285520"/>
            <a:ext cx="8444799" cy="2173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300"/>
              </a:lnSpc>
            </a:pPr>
            <a:r>
              <a:rPr lang="zh-TW" altLang="en-US" sz="3600" b="1" dirty="0">
                <a:solidFill>
                  <a:srgbClr val="4472C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核章後正本之掃描電子檔</a:t>
            </a:r>
            <a:endParaRPr lang="en-US" altLang="zh-TW" sz="3600" b="1" dirty="0">
              <a:solidFill>
                <a:srgbClr val="4472C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300"/>
              </a:lnSpc>
            </a:pPr>
            <a:endParaRPr lang="en-US" altLang="zh-TW" sz="3600" b="1" dirty="0">
              <a:solidFill>
                <a:srgbClr val="4472C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300"/>
              </a:lnSpc>
            </a:pPr>
            <a:r>
              <a:rPr lang="en-US" altLang="zh-TW" sz="2400" b="1" dirty="0">
                <a:solidFill>
                  <a:srgbClr val="4472C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寄至桃園市英語教學資源中心信箱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300"/>
              </a:lnSpc>
            </a:pPr>
            <a:r>
              <a:rPr lang="en-US" altLang="zh-TW" sz="2400" b="1" dirty="0">
                <a:solidFill>
                  <a:srgbClr val="4472C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zh-TW" altLang="en-US" sz="2400" b="1" dirty="0">
                <a:solidFill>
                  <a:srgbClr val="4472C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電子郵件：</a:t>
            </a:r>
            <a:r>
              <a:rPr lang="en-US" altLang="zh-TW" sz="2400" b="1" dirty="0">
                <a:solidFill>
                  <a:srgbClr val="4472C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wev@mail.wcjhs.tyc.edu.tw</a:t>
            </a:r>
            <a:r>
              <a:rPr lang="zh-TW" altLang="en-US" sz="2400" b="1" dirty="0">
                <a:solidFill>
                  <a:srgbClr val="4472C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2400" b="1" dirty="0">
              <a:solidFill>
                <a:srgbClr val="4472C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300"/>
              </a:lnSpc>
            </a:pPr>
            <a:r>
              <a:rPr lang="en-US" altLang="zh-TW" sz="2400" b="1" dirty="0">
                <a:solidFill>
                  <a:srgbClr val="4472C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zh-TW" altLang="en-US" sz="2400" b="1" dirty="0">
                <a:solidFill>
                  <a:srgbClr val="4472C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電話</a:t>
            </a:r>
            <a:r>
              <a:rPr lang="zh-TW" altLang="en-US" sz="2400" b="1" dirty="0">
                <a:solidFill>
                  <a:srgbClr val="4472C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：</a:t>
            </a:r>
            <a:r>
              <a:rPr lang="en-US" altLang="zh-TW" sz="2400" b="1" dirty="0">
                <a:solidFill>
                  <a:srgbClr val="4472C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(03) 3552776 </a:t>
            </a:r>
            <a:r>
              <a:rPr lang="zh-TW" altLang="en-US" sz="2400" b="1" dirty="0">
                <a:solidFill>
                  <a:srgbClr val="4472C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分機</a:t>
            </a:r>
            <a:r>
              <a:rPr lang="en-US" altLang="zh-TW" sz="2400" b="1" dirty="0">
                <a:solidFill>
                  <a:srgbClr val="4472C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223</a:t>
            </a:r>
            <a:endParaRPr lang="zh-TW" altLang="en-US" sz="2400" b="1" dirty="0">
              <a:solidFill>
                <a:srgbClr val="4472C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Freeform 178">
            <a:extLst>
              <a:ext uri="{FF2B5EF4-FFF2-40B4-BE49-F238E27FC236}">
                <a16:creationId xmlns:a16="http://schemas.microsoft.com/office/drawing/2014/main" id="{0CE04252-11E4-476F-9F75-6B9ABA2ACA2D}"/>
              </a:ext>
            </a:extLst>
          </p:cNvPr>
          <p:cNvSpPr>
            <a:spLocks noEditPoints="1"/>
          </p:cNvSpPr>
          <p:nvPr/>
        </p:nvSpPr>
        <p:spPr bwMode="auto">
          <a:xfrm>
            <a:off x="1184648" y="4363611"/>
            <a:ext cx="428949" cy="421070"/>
          </a:xfrm>
          <a:custGeom>
            <a:avLst/>
            <a:gdLst>
              <a:gd name="T0" fmla="*/ 266 w 4189"/>
              <a:gd name="T1" fmla="*/ 3665 h 4150"/>
              <a:gd name="T2" fmla="*/ 296 w 4189"/>
              <a:gd name="T3" fmla="*/ 3804 h 4150"/>
              <a:gd name="T4" fmla="*/ 456 w 4189"/>
              <a:gd name="T5" fmla="*/ 3890 h 4150"/>
              <a:gd name="T6" fmla="*/ 545 w 4189"/>
              <a:gd name="T7" fmla="*/ 3874 h 4150"/>
              <a:gd name="T8" fmla="*/ 992 w 4189"/>
              <a:gd name="T9" fmla="*/ 3519 h 4150"/>
              <a:gd name="T10" fmla="*/ 800 w 4189"/>
              <a:gd name="T11" fmla="*/ 3264 h 4150"/>
              <a:gd name="T12" fmla="*/ 526 w 4189"/>
              <a:gd name="T13" fmla="*/ 3137 h 4150"/>
              <a:gd name="T14" fmla="*/ 866 w 4189"/>
              <a:gd name="T15" fmla="*/ 2341 h 4150"/>
              <a:gd name="T16" fmla="*/ 610 w 4189"/>
              <a:gd name="T17" fmla="*/ 2467 h 4150"/>
              <a:gd name="T18" fmla="*/ 582 w 4189"/>
              <a:gd name="T19" fmla="*/ 3013 h 4150"/>
              <a:gd name="T20" fmla="*/ 890 w 4189"/>
              <a:gd name="T21" fmla="*/ 3169 h 4150"/>
              <a:gd name="T22" fmla="*/ 1106 w 4189"/>
              <a:gd name="T23" fmla="*/ 3453 h 4150"/>
              <a:gd name="T24" fmla="*/ 1645 w 4189"/>
              <a:gd name="T25" fmla="*/ 3588 h 4150"/>
              <a:gd name="T26" fmla="*/ 1793 w 4189"/>
              <a:gd name="T27" fmla="*/ 3406 h 4150"/>
              <a:gd name="T28" fmla="*/ 1833 w 4189"/>
              <a:gd name="T29" fmla="*/ 3090 h 4150"/>
              <a:gd name="T30" fmla="*/ 1719 w 4189"/>
              <a:gd name="T31" fmla="*/ 2764 h 4150"/>
              <a:gd name="T32" fmla="*/ 1461 w 4189"/>
              <a:gd name="T33" fmla="*/ 2487 h 4150"/>
              <a:gd name="T34" fmla="*/ 1132 w 4189"/>
              <a:gd name="T35" fmla="*/ 2344 h 4150"/>
              <a:gd name="T36" fmla="*/ 2036 w 4189"/>
              <a:gd name="T37" fmla="*/ 2828 h 4150"/>
              <a:gd name="T38" fmla="*/ 2098 w 4189"/>
              <a:gd name="T39" fmla="*/ 3182 h 4150"/>
              <a:gd name="T40" fmla="*/ 3153 w 4189"/>
              <a:gd name="T41" fmla="*/ 2121 h 4150"/>
              <a:gd name="T42" fmla="*/ 3271 w 4189"/>
              <a:gd name="T43" fmla="*/ 1840 h 4150"/>
              <a:gd name="T44" fmla="*/ 3240 w 4189"/>
              <a:gd name="T45" fmla="*/ 1519 h 4150"/>
              <a:gd name="T46" fmla="*/ 1663 w 4189"/>
              <a:gd name="T47" fmla="*/ 2314 h 4150"/>
              <a:gd name="T48" fmla="*/ 1898 w 4189"/>
              <a:gd name="T49" fmla="*/ 2568 h 4150"/>
              <a:gd name="T50" fmla="*/ 3069 w 4189"/>
              <a:gd name="T51" fmla="*/ 1214 h 4150"/>
              <a:gd name="T52" fmla="*/ 2802 w 4189"/>
              <a:gd name="T53" fmla="*/ 1001 h 4150"/>
              <a:gd name="T54" fmla="*/ 2220 w 4189"/>
              <a:gd name="T55" fmla="*/ 935 h 4150"/>
              <a:gd name="T56" fmla="*/ 997 w 4189"/>
              <a:gd name="T57" fmla="*/ 2070 h 4150"/>
              <a:gd name="T58" fmla="*/ 2607 w 4189"/>
              <a:gd name="T59" fmla="*/ 926 h 4150"/>
              <a:gd name="T60" fmla="*/ 3008 w 4189"/>
              <a:gd name="T61" fmla="*/ 263 h 4150"/>
              <a:gd name="T62" fmla="*/ 2733 w 4189"/>
              <a:gd name="T63" fmla="*/ 354 h 4150"/>
              <a:gd name="T64" fmla="*/ 2595 w 4189"/>
              <a:gd name="T65" fmla="*/ 658 h 4150"/>
              <a:gd name="T66" fmla="*/ 2995 w 4189"/>
              <a:gd name="T67" fmla="*/ 810 h 4150"/>
              <a:gd name="T68" fmla="*/ 3320 w 4189"/>
              <a:gd name="T69" fmla="*/ 1110 h 4150"/>
              <a:gd name="T70" fmla="*/ 3506 w 4189"/>
              <a:gd name="T71" fmla="*/ 1493 h 4150"/>
              <a:gd name="T72" fmla="*/ 3536 w 4189"/>
              <a:gd name="T73" fmla="*/ 1747 h 4150"/>
              <a:gd name="T74" fmla="*/ 3891 w 4189"/>
              <a:gd name="T75" fmla="*/ 1316 h 4150"/>
              <a:gd name="T76" fmla="*/ 3918 w 4189"/>
              <a:gd name="T77" fmla="*/ 985 h 4150"/>
              <a:gd name="T78" fmla="*/ 3769 w 4189"/>
              <a:gd name="T79" fmla="*/ 641 h 4150"/>
              <a:gd name="T80" fmla="*/ 3482 w 4189"/>
              <a:gd name="T81" fmla="*/ 378 h 4150"/>
              <a:gd name="T82" fmla="*/ 3140 w 4189"/>
              <a:gd name="T83" fmla="*/ 263 h 4150"/>
              <a:gd name="T84" fmla="*/ 3320 w 4189"/>
              <a:gd name="T85" fmla="*/ 32 h 4150"/>
              <a:gd name="T86" fmla="*/ 3711 w 4189"/>
              <a:gd name="T87" fmla="*/ 218 h 4150"/>
              <a:gd name="T88" fmla="*/ 4010 w 4189"/>
              <a:gd name="T89" fmla="*/ 531 h 4150"/>
              <a:gd name="T90" fmla="*/ 4165 w 4189"/>
              <a:gd name="T91" fmla="*/ 893 h 4150"/>
              <a:gd name="T92" fmla="*/ 4176 w 4189"/>
              <a:gd name="T93" fmla="*/ 1260 h 4150"/>
              <a:gd name="T94" fmla="*/ 4038 w 4189"/>
              <a:gd name="T95" fmla="*/ 1594 h 4150"/>
              <a:gd name="T96" fmla="*/ 1862 w 4189"/>
              <a:gd name="T97" fmla="*/ 3771 h 4150"/>
              <a:gd name="T98" fmla="*/ 606 w 4189"/>
              <a:gd name="T99" fmla="*/ 4126 h 4150"/>
              <a:gd name="T100" fmla="*/ 519 w 4189"/>
              <a:gd name="T101" fmla="*/ 4144 h 4150"/>
              <a:gd name="T102" fmla="*/ 337 w 4189"/>
              <a:gd name="T103" fmla="*/ 4134 h 4150"/>
              <a:gd name="T104" fmla="*/ 95 w 4189"/>
              <a:gd name="T105" fmla="*/ 3974 h 4150"/>
              <a:gd name="T106" fmla="*/ 0 w 4189"/>
              <a:gd name="T107" fmla="*/ 3697 h 4150"/>
              <a:gd name="T108" fmla="*/ 13 w 4189"/>
              <a:gd name="T109" fmla="*/ 3594 h 4150"/>
              <a:gd name="T110" fmla="*/ 345 w 4189"/>
              <a:gd name="T111" fmla="*/ 2410 h 4150"/>
              <a:gd name="T112" fmla="*/ 1813 w 4189"/>
              <a:gd name="T113" fmla="*/ 887 h 4150"/>
              <a:gd name="T114" fmla="*/ 1819 w 4189"/>
              <a:gd name="T115" fmla="*/ 881 h 4150"/>
              <a:gd name="T116" fmla="*/ 2635 w 4189"/>
              <a:gd name="T117" fmla="*/ 110 h 4150"/>
              <a:gd name="T118" fmla="*/ 2992 w 4189"/>
              <a:gd name="T119" fmla="*/ 3 h 4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89" h="4150">
                <a:moveTo>
                  <a:pt x="412" y="3129"/>
                </a:moveTo>
                <a:lnTo>
                  <a:pt x="274" y="3624"/>
                </a:lnTo>
                <a:lnTo>
                  <a:pt x="273" y="3634"/>
                </a:lnTo>
                <a:lnTo>
                  <a:pt x="269" y="3649"/>
                </a:lnTo>
                <a:lnTo>
                  <a:pt x="266" y="3665"/>
                </a:lnTo>
                <a:lnTo>
                  <a:pt x="263" y="3682"/>
                </a:lnTo>
                <a:lnTo>
                  <a:pt x="262" y="3697"/>
                </a:lnTo>
                <a:lnTo>
                  <a:pt x="266" y="3735"/>
                </a:lnTo>
                <a:lnTo>
                  <a:pt x="277" y="3771"/>
                </a:lnTo>
                <a:lnTo>
                  <a:pt x="296" y="3804"/>
                </a:lnTo>
                <a:lnTo>
                  <a:pt x="318" y="3833"/>
                </a:lnTo>
                <a:lnTo>
                  <a:pt x="348" y="3857"/>
                </a:lnTo>
                <a:lnTo>
                  <a:pt x="381" y="3874"/>
                </a:lnTo>
                <a:lnTo>
                  <a:pt x="417" y="3886"/>
                </a:lnTo>
                <a:lnTo>
                  <a:pt x="456" y="3890"/>
                </a:lnTo>
                <a:lnTo>
                  <a:pt x="476" y="3889"/>
                </a:lnTo>
                <a:lnTo>
                  <a:pt x="496" y="3885"/>
                </a:lnTo>
                <a:lnTo>
                  <a:pt x="517" y="3881"/>
                </a:lnTo>
                <a:lnTo>
                  <a:pt x="534" y="3877"/>
                </a:lnTo>
                <a:lnTo>
                  <a:pt x="545" y="3874"/>
                </a:lnTo>
                <a:lnTo>
                  <a:pt x="1033" y="3747"/>
                </a:lnTo>
                <a:lnTo>
                  <a:pt x="1032" y="3691"/>
                </a:lnTo>
                <a:lnTo>
                  <a:pt x="1025" y="3633"/>
                </a:lnTo>
                <a:lnTo>
                  <a:pt x="1012" y="3576"/>
                </a:lnTo>
                <a:lnTo>
                  <a:pt x="992" y="3519"/>
                </a:lnTo>
                <a:lnTo>
                  <a:pt x="966" y="3463"/>
                </a:lnTo>
                <a:lnTo>
                  <a:pt x="934" y="3409"/>
                </a:lnTo>
                <a:lnTo>
                  <a:pt x="895" y="3357"/>
                </a:lnTo>
                <a:lnTo>
                  <a:pt x="850" y="3308"/>
                </a:lnTo>
                <a:lnTo>
                  <a:pt x="800" y="3264"/>
                </a:lnTo>
                <a:lnTo>
                  <a:pt x="750" y="3226"/>
                </a:lnTo>
                <a:lnTo>
                  <a:pt x="696" y="3195"/>
                </a:lnTo>
                <a:lnTo>
                  <a:pt x="640" y="3170"/>
                </a:lnTo>
                <a:lnTo>
                  <a:pt x="583" y="3150"/>
                </a:lnTo>
                <a:lnTo>
                  <a:pt x="526" y="3137"/>
                </a:lnTo>
                <a:lnTo>
                  <a:pt x="470" y="3130"/>
                </a:lnTo>
                <a:lnTo>
                  <a:pt x="412" y="3129"/>
                </a:lnTo>
                <a:close/>
                <a:moveTo>
                  <a:pt x="997" y="2330"/>
                </a:moveTo>
                <a:lnTo>
                  <a:pt x="932" y="2333"/>
                </a:lnTo>
                <a:lnTo>
                  <a:pt x="866" y="2341"/>
                </a:lnTo>
                <a:lnTo>
                  <a:pt x="804" y="2356"/>
                </a:lnTo>
                <a:lnTo>
                  <a:pt x="743" y="2377"/>
                </a:lnTo>
                <a:lnTo>
                  <a:pt x="685" y="2405"/>
                </a:lnTo>
                <a:lnTo>
                  <a:pt x="632" y="2439"/>
                </a:lnTo>
                <a:lnTo>
                  <a:pt x="610" y="2467"/>
                </a:lnTo>
                <a:lnTo>
                  <a:pt x="593" y="2498"/>
                </a:lnTo>
                <a:lnTo>
                  <a:pt x="581" y="2528"/>
                </a:lnTo>
                <a:lnTo>
                  <a:pt x="450" y="2996"/>
                </a:lnTo>
                <a:lnTo>
                  <a:pt x="517" y="3002"/>
                </a:lnTo>
                <a:lnTo>
                  <a:pt x="582" y="3013"/>
                </a:lnTo>
                <a:lnTo>
                  <a:pt x="648" y="3033"/>
                </a:lnTo>
                <a:lnTo>
                  <a:pt x="712" y="3057"/>
                </a:lnTo>
                <a:lnTo>
                  <a:pt x="774" y="3089"/>
                </a:lnTo>
                <a:lnTo>
                  <a:pt x="834" y="3125"/>
                </a:lnTo>
                <a:lnTo>
                  <a:pt x="890" y="3169"/>
                </a:lnTo>
                <a:lnTo>
                  <a:pt x="942" y="3216"/>
                </a:lnTo>
                <a:lnTo>
                  <a:pt x="993" y="3271"/>
                </a:lnTo>
                <a:lnTo>
                  <a:pt x="1037" y="3329"/>
                </a:lnTo>
                <a:lnTo>
                  <a:pt x="1075" y="3390"/>
                </a:lnTo>
                <a:lnTo>
                  <a:pt x="1106" y="3453"/>
                </a:lnTo>
                <a:lnTo>
                  <a:pt x="1128" y="3518"/>
                </a:lnTo>
                <a:lnTo>
                  <a:pt x="1146" y="3583"/>
                </a:lnTo>
                <a:lnTo>
                  <a:pt x="1157" y="3649"/>
                </a:lnTo>
                <a:lnTo>
                  <a:pt x="1162" y="3714"/>
                </a:lnTo>
                <a:lnTo>
                  <a:pt x="1645" y="3588"/>
                </a:lnTo>
                <a:lnTo>
                  <a:pt x="1669" y="3579"/>
                </a:lnTo>
                <a:lnTo>
                  <a:pt x="1692" y="3568"/>
                </a:lnTo>
                <a:lnTo>
                  <a:pt x="1732" y="3518"/>
                </a:lnTo>
                <a:lnTo>
                  <a:pt x="1766" y="3463"/>
                </a:lnTo>
                <a:lnTo>
                  <a:pt x="1793" y="3406"/>
                </a:lnTo>
                <a:lnTo>
                  <a:pt x="1813" y="3348"/>
                </a:lnTo>
                <a:lnTo>
                  <a:pt x="1827" y="3285"/>
                </a:lnTo>
                <a:lnTo>
                  <a:pt x="1835" y="3222"/>
                </a:lnTo>
                <a:lnTo>
                  <a:pt x="1837" y="3157"/>
                </a:lnTo>
                <a:lnTo>
                  <a:pt x="1833" y="3090"/>
                </a:lnTo>
                <a:lnTo>
                  <a:pt x="1822" y="3024"/>
                </a:lnTo>
                <a:lnTo>
                  <a:pt x="1805" y="2958"/>
                </a:lnTo>
                <a:lnTo>
                  <a:pt x="1782" y="2891"/>
                </a:lnTo>
                <a:lnTo>
                  <a:pt x="1754" y="2828"/>
                </a:lnTo>
                <a:lnTo>
                  <a:pt x="1719" y="2764"/>
                </a:lnTo>
                <a:lnTo>
                  <a:pt x="1677" y="2702"/>
                </a:lnTo>
                <a:lnTo>
                  <a:pt x="1631" y="2642"/>
                </a:lnTo>
                <a:lnTo>
                  <a:pt x="1578" y="2586"/>
                </a:lnTo>
                <a:lnTo>
                  <a:pt x="1521" y="2533"/>
                </a:lnTo>
                <a:lnTo>
                  <a:pt x="1461" y="2487"/>
                </a:lnTo>
                <a:lnTo>
                  <a:pt x="1398" y="2446"/>
                </a:lnTo>
                <a:lnTo>
                  <a:pt x="1332" y="2411"/>
                </a:lnTo>
                <a:lnTo>
                  <a:pt x="1266" y="2383"/>
                </a:lnTo>
                <a:lnTo>
                  <a:pt x="1199" y="2361"/>
                </a:lnTo>
                <a:lnTo>
                  <a:pt x="1132" y="2344"/>
                </a:lnTo>
                <a:lnTo>
                  <a:pt x="1064" y="2334"/>
                </a:lnTo>
                <a:lnTo>
                  <a:pt x="997" y="2330"/>
                </a:lnTo>
                <a:close/>
                <a:moveTo>
                  <a:pt x="3240" y="1519"/>
                </a:moveTo>
                <a:lnTo>
                  <a:pt x="2001" y="2746"/>
                </a:lnTo>
                <a:lnTo>
                  <a:pt x="2036" y="2828"/>
                </a:lnTo>
                <a:lnTo>
                  <a:pt x="2064" y="2913"/>
                </a:lnTo>
                <a:lnTo>
                  <a:pt x="2084" y="2999"/>
                </a:lnTo>
                <a:lnTo>
                  <a:pt x="2097" y="3085"/>
                </a:lnTo>
                <a:lnTo>
                  <a:pt x="2098" y="3134"/>
                </a:lnTo>
                <a:lnTo>
                  <a:pt x="2098" y="3182"/>
                </a:lnTo>
                <a:lnTo>
                  <a:pt x="3110" y="2173"/>
                </a:lnTo>
                <a:lnTo>
                  <a:pt x="3107" y="2171"/>
                </a:lnTo>
                <a:lnTo>
                  <a:pt x="3109" y="2170"/>
                </a:lnTo>
                <a:lnTo>
                  <a:pt x="3111" y="2169"/>
                </a:lnTo>
                <a:lnTo>
                  <a:pt x="3153" y="2121"/>
                </a:lnTo>
                <a:lnTo>
                  <a:pt x="3189" y="2070"/>
                </a:lnTo>
                <a:lnTo>
                  <a:pt x="3219" y="2017"/>
                </a:lnTo>
                <a:lnTo>
                  <a:pt x="3243" y="1960"/>
                </a:lnTo>
                <a:lnTo>
                  <a:pt x="3260" y="1901"/>
                </a:lnTo>
                <a:lnTo>
                  <a:pt x="3271" y="1840"/>
                </a:lnTo>
                <a:lnTo>
                  <a:pt x="3276" y="1777"/>
                </a:lnTo>
                <a:lnTo>
                  <a:pt x="3276" y="1714"/>
                </a:lnTo>
                <a:lnTo>
                  <a:pt x="3269" y="1649"/>
                </a:lnTo>
                <a:lnTo>
                  <a:pt x="3257" y="1584"/>
                </a:lnTo>
                <a:lnTo>
                  <a:pt x="3240" y="1519"/>
                </a:lnTo>
                <a:close/>
                <a:moveTo>
                  <a:pt x="2743" y="974"/>
                </a:moveTo>
                <a:lnTo>
                  <a:pt x="1495" y="2210"/>
                </a:lnTo>
                <a:lnTo>
                  <a:pt x="1553" y="2242"/>
                </a:lnTo>
                <a:lnTo>
                  <a:pt x="1608" y="2277"/>
                </a:lnTo>
                <a:lnTo>
                  <a:pt x="1663" y="2314"/>
                </a:lnTo>
                <a:lnTo>
                  <a:pt x="1714" y="2357"/>
                </a:lnTo>
                <a:lnTo>
                  <a:pt x="1763" y="2402"/>
                </a:lnTo>
                <a:lnTo>
                  <a:pt x="1813" y="2455"/>
                </a:lnTo>
                <a:lnTo>
                  <a:pt x="1857" y="2511"/>
                </a:lnTo>
                <a:lnTo>
                  <a:pt x="1898" y="2568"/>
                </a:lnTo>
                <a:lnTo>
                  <a:pt x="1937" y="2626"/>
                </a:lnTo>
                <a:lnTo>
                  <a:pt x="3186" y="1389"/>
                </a:lnTo>
                <a:lnTo>
                  <a:pt x="3152" y="1329"/>
                </a:lnTo>
                <a:lnTo>
                  <a:pt x="3113" y="1269"/>
                </a:lnTo>
                <a:lnTo>
                  <a:pt x="3069" y="1214"/>
                </a:lnTo>
                <a:lnTo>
                  <a:pt x="3019" y="1159"/>
                </a:lnTo>
                <a:lnTo>
                  <a:pt x="2967" y="1113"/>
                </a:lnTo>
                <a:lnTo>
                  <a:pt x="2915" y="1070"/>
                </a:lnTo>
                <a:lnTo>
                  <a:pt x="2858" y="1033"/>
                </a:lnTo>
                <a:lnTo>
                  <a:pt x="2802" y="1001"/>
                </a:lnTo>
                <a:lnTo>
                  <a:pt x="2743" y="974"/>
                </a:lnTo>
                <a:close/>
                <a:moveTo>
                  <a:pt x="2409" y="903"/>
                </a:moveTo>
                <a:lnTo>
                  <a:pt x="2344" y="907"/>
                </a:lnTo>
                <a:lnTo>
                  <a:pt x="2281" y="918"/>
                </a:lnTo>
                <a:lnTo>
                  <a:pt x="2220" y="935"/>
                </a:lnTo>
                <a:lnTo>
                  <a:pt x="2162" y="958"/>
                </a:lnTo>
                <a:lnTo>
                  <a:pt x="2106" y="987"/>
                </a:lnTo>
                <a:lnTo>
                  <a:pt x="2054" y="1023"/>
                </a:lnTo>
                <a:lnTo>
                  <a:pt x="2005" y="1064"/>
                </a:lnTo>
                <a:lnTo>
                  <a:pt x="997" y="2070"/>
                </a:lnTo>
                <a:lnTo>
                  <a:pt x="1092" y="2076"/>
                </a:lnTo>
                <a:lnTo>
                  <a:pt x="1187" y="2092"/>
                </a:lnTo>
                <a:lnTo>
                  <a:pt x="1281" y="2116"/>
                </a:lnTo>
                <a:lnTo>
                  <a:pt x="1373" y="2147"/>
                </a:lnTo>
                <a:lnTo>
                  <a:pt x="2607" y="926"/>
                </a:lnTo>
                <a:lnTo>
                  <a:pt x="2540" y="913"/>
                </a:lnTo>
                <a:lnTo>
                  <a:pt x="2474" y="905"/>
                </a:lnTo>
                <a:lnTo>
                  <a:pt x="2409" y="903"/>
                </a:lnTo>
                <a:close/>
                <a:moveTo>
                  <a:pt x="3070" y="260"/>
                </a:moveTo>
                <a:lnTo>
                  <a:pt x="3008" y="263"/>
                </a:lnTo>
                <a:lnTo>
                  <a:pt x="2948" y="271"/>
                </a:lnTo>
                <a:lnTo>
                  <a:pt x="2891" y="284"/>
                </a:lnTo>
                <a:lnTo>
                  <a:pt x="2836" y="302"/>
                </a:lnTo>
                <a:lnTo>
                  <a:pt x="2783" y="326"/>
                </a:lnTo>
                <a:lnTo>
                  <a:pt x="2733" y="354"/>
                </a:lnTo>
                <a:lnTo>
                  <a:pt x="2687" y="389"/>
                </a:lnTo>
                <a:lnTo>
                  <a:pt x="2644" y="426"/>
                </a:lnTo>
                <a:lnTo>
                  <a:pt x="2427" y="642"/>
                </a:lnTo>
                <a:lnTo>
                  <a:pt x="2512" y="646"/>
                </a:lnTo>
                <a:lnTo>
                  <a:pt x="2595" y="658"/>
                </a:lnTo>
                <a:lnTo>
                  <a:pt x="2678" y="675"/>
                </a:lnTo>
                <a:lnTo>
                  <a:pt x="2759" y="699"/>
                </a:lnTo>
                <a:lnTo>
                  <a:pt x="2840" y="731"/>
                </a:lnTo>
                <a:lnTo>
                  <a:pt x="2919" y="768"/>
                </a:lnTo>
                <a:lnTo>
                  <a:pt x="2995" y="810"/>
                </a:lnTo>
                <a:lnTo>
                  <a:pt x="3067" y="861"/>
                </a:lnTo>
                <a:lnTo>
                  <a:pt x="3137" y="915"/>
                </a:lnTo>
                <a:lnTo>
                  <a:pt x="3203" y="976"/>
                </a:lnTo>
                <a:lnTo>
                  <a:pt x="3264" y="1041"/>
                </a:lnTo>
                <a:lnTo>
                  <a:pt x="3320" y="1110"/>
                </a:lnTo>
                <a:lnTo>
                  <a:pt x="3370" y="1182"/>
                </a:lnTo>
                <a:lnTo>
                  <a:pt x="3414" y="1256"/>
                </a:lnTo>
                <a:lnTo>
                  <a:pt x="3452" y="1333"/>
                </a:lnTo>
                <a:lnTo>
                  <a:pt x="3482" y="1413"/>
                </a:lnTo>
                <a:lnTo>
                  <a:pt x="3506" y="1493"/>
                </a:lnTo>
                <a:lnTo>
                  <a:pt x="3525" y="1576"/>
                </a:lnTo>
                <a:lnTo>
                  <a:pt x="3536" y="1659"/>
                </a:lnTo>
                <a:lnTo>
                  <a:pt x="3537" y="1688"/>
                </a:lnTo>
                <a:lnTo>
                  <a:pt x="3536" y="1718"/>
                </a:lnTo>
                <a:lnTo>
                  <a:pt x="3536" y="1747"/>
                </a:lnTo>
                <a:lnTo>
                  <a:pt x="3756" y="1527"/>
                </a:lnTo>
                <a:lnTo>
                  <a:pt x="3798" y="1479"/>
                </a:lnTo>
                <a:lnTo>
                  <a:pt x="3836" y="1428"/>
                </a:lnTo>
                <a:lnTo>
                  <a:pt x="3867" y="1373"/>
                </a:lnTo>
                <a:lnTo>
                  <a:pt x="3891" y="1316"/>
                </a:lnTo>
                <a:lnTo>
                  <a:pt x="3910" y="1255"/>
                </a:lnTo>
                <a:lnTo>
                  <a:pt x="3922" y="1191"/>
                </a:lnTo>
                <a:lnTo>
                  <a:pt x="3927" y="1126"/>
                </a:lnTo>
                <a:lnTo>
                  <a:pt x="3926" y="1058"/>
                </a:lnTo>
                <a:lnTo>
                  <a:pt x="3918" y="985"/>
                </a:lnTo>
                <a:lnTo>
                  <a:pt x="3902" y="914"/>
                </a:lnTo>
                <a:lnTo>
                  <a:pt x="3879" y="842"/>
                </a:lnTo>
                <a:lnTo>
                  <a:pt x="3848" y="773"/>
                </a:lnTo>
                <a:lnTo>
                  <a:pt x="3812" y="706"/>
                </a:lnTo>
                <a:lnTo>
                  <a:pt x="3769" y="641"/>
                </a:lnTo>
                <a:lnTo>
                  <a:pt x="3719" y="577"/>
                </a:lnTo>
                <a:lnTo>
                  <a:pt x="3663" y="517"/>
                </a:lnTo>
                <a:lnTo>
                  <a:pt x="3606" y="466"/>
                </a:lnTo>
                <a:lnTo>
                  <a:pt x="3545" y="419"/>
                </a:lnTo>
                <a:lnTo>
                  <a:pt x="3482" y="378"/>
                </a:lnTo>
                <a:lnTo>
                  <a:pt x="3417" y="342"/>
                </a:lnTo>
                <a:lnTo>
                  <a:pt x="3350" y="313"/>
                </a:lnTo>
                <a:lnTo>
                  <a:pt x="3280" y="290"/>
                </a:lnTo>
                <a:lnTo>
                  <a:pt x="3211" y="273"/>
                </a:lnTo>
                <a:lnTo>
                  <a:pt x="3140" y="263"/>
                </a:lnTo>
                <a:lnTo>
                  <a:pt x="3070" y="260"/>
                </a:lnTo>
                <a:close/>
                <a:moveTo>
                  <a:pt x="3070" y="0"/>
                </a:moveTo>
                <a:lnTo>
                  <a:pt x="3154" y="4"/>
                </a:lnTo>
                <a:lnTo>
                  <a:pt x="3237" y="15"/>
                </a:lnTo>
                <a:lnTo>
                  <a:pt x="3320" y="32"/>
                </a:lnTo>
                <a:lnTo>
                  <a:pt x="3402" y="56"/>
                </a:lnTo>
                <a:lnTo>
                  <a:pt x="3484" y="88"/>
                </a:lnTo>
                <a:lnTo>
                  <a:pt x="3561" y="125"/>
                </a:lnTo>
                <a:lnTo>
                  <a:pt x="3638" y="168"/>
                </a:lnTo>
                <a:lnTo>
                  <a:pt x="3711" y="218"/>
                </a:lnTo>
                <a:lnTo>
                  <a:pt x="3782" y="273"/>
                </a:lnTo>
                <a:lnTo>
                  <a:pt x="3848" y="334"/>
                </a:lnTo>
                <a:lnTo>
                  <a:pt x="3908" y="398"/>
                </a:lnTo>
                <a:lnTo>
                  <a:pt x="3962" y="463"/>
                </a:lnTo>
                <a:lnTo>
                  <a:pt x="4010" y="531"/>
                </a:lnTo>
                <a:lnTo>
                  <a:pt x="4053" y="601"/>
                </a:lnTo>
                <a:lnTo>
                  <a:pt x="4089" y="672"/>
                </a:lnTo>
                <a:lnTo>
                  <a:pt x="4120" y="744"/>
                </a:lnTo>
                <a:lnTo>
                  <a:pt x="4145" y="818"/>
                </a:lnTo>
                <a:lnTo>
                  <a:pt x="4165" y="893"/>
                </a:lnTo>
                <a:lnTo>
                  <a:pt x="4179" y="967"/>
                </a:lnTo>
                <a:lnTo>
                  <a:pt x="4187" y="1041"/>
                </a:lnTo>
                <a:lnTo>
                  <a:pt x="4189" y="1115"/>
                </a:lnTo>
                <a:lnTo>
                  <a:pt x="4185" y="1188"/>
                </a:lnTo>
                <a:lnTo>
                  <a:pt x="4176" y="1260"/>
                </a:lnTo>
                <a:lnTo>
                  <a:pt x="4160" y="1332"/>
                </a:lnTo>
                <a:lnTo>
                  <a:pt x="4139" y="1401"/>
                </a:lnTo>
                <a:lnTo>
                  <a:pt x="4112" y="1468"/>
                </a:lnTo>
                <a:lnTo>
                  <a:pt x="4078" y="1532"/>
                </a:lnTo>
                <a:lnTo>
                  <a:pt x="4038" y="1594"/>
                </a:lnTo>
                <a:lnTo>
                  <a:pt x="3993" y="1654"/>
                </a:lnTo>
                <a:lnTo>
                  <a:pt x="3942" y="1710"/>
                </a:lnTo>
                <a:lnTo>
                  <a:pt x="1944" y="3705"/>
                </a:lnTo>
                <a:lnTo>
                  <a:pt x="1904" y="3740"/>
                </a:lnTo>
                <a:lnTo>
                  <a:pt x="1862" y="3771"/>
                </a:lnTo>
                <a:lnTo>
                  <a:pt x="1817" y="3797"/>
                </a:lnTo>
                <a:lnTo>
                  <a:pt x="1770" y="3819"/>
                </a:lnTo>
                <a:lnTo>
                  <a:pt x="1720" y="3837"/>
                </a:lnTo>
                <a:lnTo>
                  <a:pt x="610" y="4125"/>
                </a:lnTo>
                <a:lnTo>
                  <a:pt x="606" y="4126"/>
                </a:lnTo>
                <a:lnTo>
                  <a:pt x="596" y="4129"/>
                </a:lnTo>
                <a:lnTo>
                  <a:pt x="581" y="4132"/>
                </a:lnTo>
                <a:lnTo>
                  <a:pt x="562" y="4136"/>
                </a:lnTo>
                <a:lnTo>
                  <a:pt x="541" y="4140"/>
                </a:lnTo>
                <a:lnTo>
                  <a:pt x="519" y="4144"/>
                </a:lnTo>
                <a:lnTo>
                  <a:pt x="498" y="4148"/>
                </a:lnTo>
                <a:lnTo>
                  <a:pt x="478" y="4149"/>
                </a:lnTo>
                <a:lnTo>
                  <a:pt x="459" y="4150"/>
                </a:lnTo>
                <a:lnTo>
                  <a:pt x="396" y="4146"/>
                </a:lnTo>
                <a:lnTo>
                  <a:pt x="337" y="4134"/>
                </a:lnTo>
                <a:lnTo>
                  <a:pt x="280" y="4114"/>
                </a:lnTo>
                <a:lnTo>
                  <a:pt x="227" y="4088"/>
                </a:lnTo>
                <a:lnTo>
                  <a:pt x="178" y="4056"/>
                </a:lnTo>
                <a:lnTo>
                  <a:pt x="134" y="4018"/>
                </a:lnTo>
                <a:lnTo>
                  <a:pt x="95" y="3974"/>
                </a:lnTo>
                <a:lnTo>
                  <a:pt x="63" y="3925"/>
                </a:lnTo>
                <a:lnTo>
                  <a:pt x="36" y="3873"/>
                </a:lnTo>
                <a:lnTo>
                  <a:pt x="16" y="3817"/>
                </a:lnTo>
                <a:lnTo>
                  <a:pt x="4" y="3758"/>
                </a:lnTo>
                <a:lnTo>
                  <a:pt x="0" y="3697"/>
                </a:lnTo>
                <a:lnTo>
                  <a:pt x="1" y="3678"/>
                </a:lnTo>
                <a:lnTo>
                  <a:pt x="2" y="3657"/>
                </a:lnTo>
                <a:lnTo>
                  <a:pt x="6" y="3636"/>
                </a:lnTo>
                <a:lnTo>
                  <a:pt x="10" y="3613"/>
                </a:lnTo>
                <a:lnTo>
                  <a:pt x="13" y="3594"/>
                </a:lnTo>
                <a:lnTo>
                  <a:pt x="17" y="3579"/>
                </a:lnTo>
                <a:lnTo>
                  <a:pt x="20" y="3567"/>
                </a:lnTo>
                <a:lnTo>
                  <a:pt x="20" y="3563"/>
                </a:lnTo>
                <a:lnTo>
                  <a:pt x="328" y="2459"/>
                </a:lnTo>
                <a:lnTo>
                  <a:pt x="345" y="2410"/>
                </a:lnTo>
                <a:lnTo>
                  <a:pt x="368" y="2362"/>
                </a:lnTo>
                <a:lnTo>
                  <a:pt x="393" y="2318"/>
                </a:lnTo>
                <a:lnTo>
                  <a:pt x="425" y="2276"/>
                </a:lnTo>
                <a:lnTo>
                  <a:pt x="460" y="2238"/>
                </a:lnTo>
                <a:lnTo>
                  <a:pt x="1813" y="887"/>
                </a:lnTo>
                <a:lnTo>
                  <a:pt x="1813" y="887"/>
                </a:lnTo>
                <a:lnTo>
                  <a:pt x="1814" y="886"/>
                </a:lnTo>
                <a:lnTo>
                  <a:pt x="1815" y="885"/>
                </a:lnTo>
                <a:lnTo>
                  <a:pt x="1817" y="882"/>
                </a:lnTo>
                <a:lnTo>
                  <a:pt x="1819" y="881"/>
                </a:lnTo>
                <a:lnTo>
                  <a:pt x="1821" y="879"/>
                </a:lnTo>
                <a:lnTo>
                  <a:pt x="2458" y="243"/>
                </a:lnTo>
                <a:lnTo>
                  <a:pt x="2513" y="194"/>
                </a:lnTo>
                <a:lnTo>
                  <a:pt x="2572" y="150"/>
                </a:lnTo>
                <a:lnTo>
                  <a:pt x="2635" y="110"/>
                </a:lnTo>
                <a:lnTo>
                  <a:pt x="2700" y="77"/>
                </a:lnTo>
                <a:lnTo>
                  <a:pt x="2770" y="50"/>
                </a:lnTo>
                <a:lnTo>
                  <a:pt x="2842" y="28"/>
                </a:lnTo>
                <a:lnTo>
                  <a:pt x="2916" y="12"/>
                </a:lnTo>
                <a:lnTo>
                  <a:pt x="2992" y="3"/>
                </a:lnTo>
                <a:lnTo>
                  <a:pt x="3070" y="0"/>
                </a:lnTo>
                <a:close/>
              </a:path>
            </a:pathLst>
          </a:custGeom>
          <a:solidFill>
            <a:srgbClr val="FF637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ru-RU" sz="3599" dirty="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1420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-1"/>
            <a:ext cx="6853083" cy="685308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Pentagon 155">
            <a:extLst>
              <a:ext uri="{FF2B5EF4-FFF2-40B4-BE49-F238E27FC236}">
                <a16:creationId xmlns:a16="http://schemas.microsoft.com/office/drawing/2014/main" id="{013C0D9F-6AD2-4230-8A0A-AF03AF6DB118}"/>
              </a:ext>
            </a:extLst>
          </p:cNvPr>
          <p:cNvSpPr/>
          <p:nvPr/>
        </p:nvSpPr>
        <p:spPr>
          <a:xfrm>
            <a:off x="0" y="373033"/>
            <a:ext cx="512874" cy="285335"/>
          </a:xfrm>
          <a:prstGeom prst="homePlate">
            <a:avLst/>
          </a:prstGeom>
          <a:solidFill>
            <a:srgbClr val="E75F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9B567A2-6E3A-4C38-A0E4-4E444D14EC34}"/>
              </a:ext>
            </a:extLst>
          </p:cNvPr>
          <p:cNvSpPr/>
          <p:nvPr/>
        </p:nvSpPr>
        <p:spPr>
          <a:xfrm>
            <a:off x="625790" y="253170"/>
            <a:ext cx="3260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思源黑体" panose="020B0500000000000000" pitchFamily="34" charset="-122"/>
              </a:rPr>
              <a:t>112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思源黑体" panose="020B0500000000000000" pitchFamily="34" charset="-122"/>
              </a:rPr>
              <a:t>學年度補助公立國民中小學引進部分工時外籍英語教學助理計畫</a:t>
            </a:r>
          </a:p>
        </p:txBody>
      </p:sp>
      <p:sp>
        <p:nvSpPr>
          <p:cNvPr id="16" name="文本框 11">
            <a:extLst>
              <a:ext uri="{FF2B5EF4-FFF2-40B4-BE49-F238E27FC236}">
                <a16:creationId xmlns:a16="http://schemas.microsoft.com/office/drawing/2014/main" id="{276266C0-EC92-4681-B031-7CC722F4902D}"/>
              </a:ext>
            </a:extLst>
          </p:cNvPr>
          <p:cNvSpPr txBox="1"/>
          <p:nvPr/>
        </p:nvSpPr>
        <p:spPr>
          <a:xfrm>
            <a:off x="2403545" y="1950174"/>
            <a:ext cx="4682021" cy="2952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TW" altLang="en-US" sz="6600" b="1" dirty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簡 報 結 束</a:t>
            </a:r>
            <a:endParaRPr lang="en-US" altLang="zh-TW" sz="6600" b="1" dirty="0">
              <a:solidFill>
                <a:schemeClr val="accent1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50000"/>
              </a:lnSpc>
              <a:defRPr/>
            </a:pPr>
            <a:r>
              <a:rPr kumimoji="0" lang="en-US" altLang="zh-TW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Q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en-US" altLang="zh-TW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en-US" altLang="zh-TW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 時間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25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Picture 2" descr="未提供相片說明。">
            <a:extLst>
              <a:ext uri="{FF2B5EF4-FFF2-40B4-BE49-F238E27FC236}">
                <a16:creationId xmlns:a16="http://schemas.microsoft.com/office/drawing/2014/main" id="{C359D54C-4568-4ADE-9984-93EC5993C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F1F5"/>
              </a:clrFrom>
              <a:clrTo>
                <a:srgbClr val="EEF1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934" y="0"/>
            <a:ext cx="4632065" cy="260604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30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8230036"/>
  <p:tag name="MH_LIBRARY" val="CONTENTS"/>
  <p:tag name="MH_TYPE" val="OTHERS"/>
  <p:tag name="ID" val="553514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1523</TotalTime>
  <Words>724</Words>
  <Application>Microsoft Office PowerPoint</Application>
  <PresentationFormat>寬螢幕</PresentationFormat>
  <Paragraphs>69</Paragraphs>
  <Slides>14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4" baseType="lpstr">
      <vt:lpstr>微软雅黑</vt:lpstr>
      <vt:lpstr>思源黑体</vt:lpstr>
      <vt:lpstr>微軟正黑體</vt:lpstr>
      <vt:lpstr>新細明體</vt:lpstr>
      <vt:lpstr>Arial</vt:lpstr>
      <vt:lpstr>Calibri</vt:lpstr>
      <vt:lpstr>Calibri Light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20</cp:revision>
  <dcterms:created xsi:type="dcterms:W3CDTF">2023-05-09T01:23:17Z</dcterms:created>
  <dcterms:modified xsi:type="dcterms:W3CDTF">2023-05-16T06:34:39Z</dcterms:modified>
</cp:coreProperties>
</file>